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7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9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0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6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3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D3D6-7AD2-4895-9E93-0258CE07828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50C2-71D4-4999-BB79-A8969B80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2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029" y="1551481"/>
            <a:ext cx="7200181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Бесплатное фото Человек с кучей кни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22" y="2535725"/>
            <a:ext cx="5434341" cy="39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етодическое объедин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7" y="2665662"/>
            <a:ext cx="4908130" cy="36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1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" y="881935"/>
            <a:ext cx="4917074" cy="3923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64" y="881934"/>
            <a:ext cx="5227626" cy="39231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5583" y="4975978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7443" y="5832816"/>
            <a:ext cx="715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НҮСІПБЕКОВА ГҮЛБАҚЫТ ШАЯХМЕТҚЫЗЫ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8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965" y="1423358"/>
            <a:ext cx="8307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ОҚУ ЖЫЛЫНДА ҚАЛАЛЫҚ, ОБЛЫСТЫҚ 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БАЙҚАУЛАР ЖЕҢІМПАЗДАРЫ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из 1315 Звезды Салют, фото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03" y="2127588"/>
            <a:ext cx="2553119" cy="34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рцающие звездоч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" y="124821"/>
            <a:ext cx="6616161" cy="66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7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58" y="1052422"/>
            <a:ext cx="3642329" cy="4511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420264" y="1052422"/>
            <a:ext cx="6096000" cy="1452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 тағылымы"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ҒИСА ЖАНБОТА ЕСЕНТАЙҰЛЫ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5" y="2578040"/>
            <a:ext cx="6948878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6189" y="5199214"/>
            <a:ext cx="427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 «Педагогикалық идеялар» фестивалінің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8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57" y="690592"/>
            <a:ext cx="3617893" cy="54255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5020005" y="1375375"/>
            <a:ext cx="6096000" cy="12584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"Жаңашыл мұғалім"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ҚҰДАЙБЕРГЕНҚЫЗЫ  ЖАҢАГҮЛ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64" y="2785073"/>
            <a:ext cx="7733882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6189" y="5199214"/>
            <a:ext cx="427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 «Дарынды оқушыға талантты ұстаз» байқауының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5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91" y="900079"/>
            <a:ext cx="3466726" cy="4622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54438" y="2297596"/>
            <a:ext cx="6096000" cy="1541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"Жас келсе іске!"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АЛТЫНБЕКОВА АЙЗАТ ЕРІКҚЫЗЫ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26" y="3068255"/>
            <a:ext cx="7611374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883" y="5199214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 «Калейдоскоп» ашық сабақтар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6" y="578948"/>
            <a:ext cx="4122334" cy="5496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52204" y="1066357"/>
            <a:ext cx="652732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"Жас келсе іске!"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СӘБИТБЕК АРУНА СӘТСАПАРҚЫЗЫ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15" y="2862711"/>
            <a:ext cx="6763109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0256" y="4992180"/>
            <a:ext cx="384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«Ұлттық ойындар – білім алушылардың рухани білімін кеңейту құралы» байқауының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1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4" y="828136"/>
            <a:ext cx="3880715" cy="5546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5003319" y="1566119"/>
            <a:ext cx="666534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"Жас келсе іске!"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АЙНАЗАРОВ АМАНЖОЛ АЛИШЕРҰЛЫ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67" y="3095624"/>
            <a:ext cx="7211383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8883" y="5199214"/>
            <a:ext cx="384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«Мен дене шынықтыруды оқытамын» байқауының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1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7" y="779730"/>
            <a:ext cx="3782324" cy="5043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4963064" y="2177632"/>
            <a:ext cx="6096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"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ЛИНГВИСТ"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НАЙМАНБАЕВА  ЖАНСАЯ БУГЕНБАЙҚЫЗЫ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18" y="3000733"/>
            <a:ext cx="7211383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34377" y="5181302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 «Калейдоскоп» ашық сабақтар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9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58" y="936945"/>
            <a:ext cx="3412092" cy="4549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73912" y="1419232"/>
            <a:ext cx="626852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"Креативті  мұғалім"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ЖУЗТАЕВА НҰРЗАТ АБДИМҰРАТҚЫЗЫ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Звезда 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33" y="2578039"/>
            <a:ext cx="7211383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06860" y="5348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«Мектептегі қазақ тілі мен әдебиет: дәстүрлер мен инновациялар»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байқауының жеңімпазы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6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4" y="888520"/>
            <a:ext cx="5336875" cy="3809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16" y="888520"/>
            <a:ext cx="2954189" cy="3809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6103" y="4926286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8558" y="5783124"/>
            <a:ext cx="8431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ДАЛЬДЕМБАЕВА ГҮЛНАШ ТАЙКЕНЖЕҚЫЗЫ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3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51" y="627536"/>
            <a:ext cx="3299245" cy="4208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72" y="705174"/>
            <a:ext cx="4782989" cy="42088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2359" y="5089895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0618" y="5969458"/>
            <a:ext cx="555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ИБРАЕВА НҰРГҮЛ ҚУАНТАЙҚЫЗЫ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8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85" y="1076144"/>
            <a:ext cx="4402347" cy="3168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1" y="1076144"/>
            <a:ext cx="4428227" cy="316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0416" y="4640281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7850" y="5504186"/>
            <a:ext cx="737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АРЕНОВА МИРАМКҮЛ ҚУАНДЫҚҚЫЗЫ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4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3" y="745226"/>
            <a:ext cx="4144633" cy="55261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42627" y="242329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номинациясы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8967" y="3308259"/>
            <a:ext cx="5280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БАЙКЕНОВА ҒАЛИЯ ҚАЙЫРБЕКҚЫЗЫ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8" y="414067"/>
            <a:ext cx="5187351" cy="3890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88" y="414067"/>
            <a:ext cx="5187350" cy="3890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04808" y="4623028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0431" y="5659462"/>
            <a:ext cx="7764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ИСКАБУЛОВА ЛӘЙЛА САЙЛАУБАЙҚЫЗЫ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4" y="677170"/>
            <a:ext cx="5147097" cy="4122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33" y="677170"/>
            <a:ext cx="4653592" cy="41229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5578" y="4968085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246" y="5990424"/>
            <a:ext cx="6827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АЙТПЕНОВА  СВЕТЛАНА СӘДІРБАЙҚЫЗЫ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9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2" y="851619"/>
            <a:ext cx="4192438" cy="4105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9" y="851619"/>
            <a:ext cx="5473781" cy="4105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4590" y="5149240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3890" y="6025424"/>
            <a:ext cx="501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ТАСАНОВА ДИНА МҰРАТҚЫЗЫ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0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/>
        </p:blipFill>
        <p:spPr>
          <a:xfrm>
            <a:off x="867313" y="491705"/>
            <a:ext cx="4455184" cy="4108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96" y="491705"/>
            <a:ext cx="5290868" cy="41085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5578" y="4968085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«ТАБЫСТЫ САБАҚ - САПАЛЫ БІЛІМ»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номинациясы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4665" y="5824923"/>
            <a:ext cx="6716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БАЛАПАШЕВА ГҮЛМИРА БИДОЛЛАҚЫЗЫ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257</Words>
  <Application>Microsoft Office PowerPoint</Application>
  <PresentationFormat>Широкоэкранный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2024-05-22T13:14:16Z</dcterms:created>
  <dcterms:modified xsi:type="dcterms:W3CDTF">2024-05-23T05:45:21Z</dcterms:modified>
</cp:coreProperties>
</file>