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02658" y="192754"/>
            <a:ext cx="8482965" cy="1671955"/>
          </a:xfrm>
          <a:custGeom>
            <a:avLst/>
            <a:gdLst/>
            <a:ahLst/>
            <a:cxnLst/>
            <a:rect l="l" t="t" r="r" b="b"/>
            <a:pathLst>
              <a:path w="8482965" h="1671955">
                <a:moveTo>
                  <a:pt x="8167596" y="1671890"/>
                </a:moveTo>
                <a:lnTo>
                  <a:pt x="315086" y="1671890"/>
                </a:lnTo>
                <a:lnTo>
                  <a:pt x="268615" y="1668464"/>
                </a:lnTo>
                <a:lnTo>
                  <a:pt x="224231" y="1658517"/>
                </a:lnTo>
                <a:lnTo>
                  <a:pt x="182426" y="1642540"/>
                </a:lnTo>
                <a:lnTo>
                  <a:pt x="143694" y="1621027"/>
                </a:lnTo>
                <a:lnTo>
                  <a:pt x="108528" y="1594470"/>
                </a:lnTo>
                <a:lnTo>
                  <a:pt x="77420" y="1563361"/>
                </a:lnTo>
                <a:lnTo>
                  <a:pt x="50863" y="1528195"/>
                </a:lnTo>
                <a:lnTo>
                  <a:pt x="29349" y="1489463"/>
                </a:lnTo>
                <a:lnTo>
                  <a:pt x="13372" y="1447659"/>
                </a:lnTo>
                <a:lnTo>
                  <a:pt x="3425" y="1403274"/>
                </a:lnTo>
                <a:lnTo>
                  <a:pt x="0" y="1356803"/>
                </a:lnTo>
                <a:lnTo>
                  <a:pt x="0" y="315086"/>
                </a:lnTo>
                <a:lnTo>
                  <a:pt x="3425" y="268615"/>
                </a:lnTo>
                <a:lnTo>
                  <a:pt x="13372" y="224230"/>
                </a:lnTo>
                <a:lnTo>
                  <a:pt x="29349" y="182426"/>
                </a:lnTo>
                <a:lnTo>
                  <a:pt x="50863" y="143694"/>
                </a:lnTo>
                <a:lnTo>
                  <a:pt x="77420" y="108528"/>
                </a:lnTo>
                <a:lnTo>
                  <a:pt x="108528" y="77419"/>
                </a:lnTo>
                <a:lnTo>
                  <a:pt x="143694" y="50862"/>
                </a:lnTo>
                <a:lnTo>
                  <a:pt x="182426" y="29349"/>
                </a:lnTo>
                <a:lnTo>
                  <a:pt x="224231" y="13372"/>
                </a:lnTo>
                <a:lnTo>
                  <a:pt x="268615" y="3425"/>
                </a:lnTo>
                <a:lnTo>
                  <a:pt x="315083" y="0"/>
                </a:lnTo>
                <a:lnTo>
                  <a:pt x="8167599" y="0"/>
                </a:lnTo>
                <a:lnTo>
                  <a:pt x="8214066" y="3425"/>
                </a:lnTo>
                <a:lnTo>
                  <a:pt x="8258451" y="13372"/>
                </a:lnTo>
                <a:lnTo>
                  <a:pt x="8300256" y="29349"/>
                </a:lnTo>
                <a:lnTo>
                  <a:pt x="8338988" y="50862"/>
                </a:lnTo>
                <a:lnTo>
                  <a:pt x="8374154" y="77419"/>
                </a:lnTo>
                <a:lnTo>
                  <a:pt x="8405263" y="108528"/>
                </a:lnTo>
                <a:lnTo>
                  <a:pt x="8431820" y="143694"/>
                </a:lnTo>
                <a:lnTo>
                  <a:pt x="8453334" y="182426"/>
                </a:lnTo>
                <a:lnTo>
                  <a:pt x="8469310" y="224230"/>
                </a:lnTo>
                <a:lnTo>
                  <a:pt x="8479258" y="268615"/>
                </a:lnTo>
                <a:lnTo>
                  <a:pt x="8482683" y="315086"/>
                </a:lnTo>
                <a:lnTo>
                  <a:pt x="8482683" y="1356803"/>
                </a:lnTo>
                <a:lnTo>
                  <a:pt x="8479258" y="1403274"/>
                </a:lnTo>
                <a:lnTo>
                  <a:pt x="8469310" y="1447659"/>
                </a:lnTo>
                <a:lnTo>
                  <a:pt x="8453334" y="1489463"/>
                </a:lnTo>
                <a:lnTo>
                  <a:pt x="8431820" y="1528195"/>
                </a:lnTo>
                <a:lnTo>
                  <a:pt x="8405263" y="1563361"/>
                </a:lnTo>
                <a:lnTo>
                  <a:pt x="8374154" y="1594470"/>
                </a:lnTo>
                <a:lnTo>
                  <a:pt x="8338988" y="1621027"/>
                </a:lnTo>
                <a:lnTo>
                  <a:pt x="8300256" y="1642540"/>
                </a:lnTo>
                <a:lnTo>
                  <a:pt x="8258451" y="1658517"/>
                </a:lnTo>
                <a:lnTo>
                  <a:pt x="8214066" y="1668464"/>
                </a:lnTo>
                <a:lnTo>
                  <a:pt x="8167596" y="1671890"/>
                </a:lnTo>
                <a:close/>
              </a:path>
            </a:pathLst>
          </a:custGeom>
          <a:solidFill>
            <a:srgbClr val="EFA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3387053" y="215983"/>
            <a:ext cx="3606800" cy="2045970"/>
          </a:xfrm>
          <a:custGeom>
            <a:avLst/>
            <a:gdLst/>
            <a:ahLst/>
            <a:cxnLst/>
            <a:rect l="l" t="t" r="r" b="b"/>
            <a:pathLst>
              <a:path w="3606800" h="2045970">
                <a:moveTo>
                  <a:pt x="2704911" y="2045368"/>
                </a:moveTo>
                <a:lnTo>
                  <a:pt x="2604729" y="2043882"/>
                </a:lnTo>
                <a:lnTo>
                  <a:pt x="2504547" y="2039426"/>
                </a:lnTo>
                <a:lnTo>
                  <a:pt x="2404365" y="2031999"/>
                </a:lnTo>
                <a:lnTo>
                  <a:pt x="2304183" y="2021602"/>
                </a:lnTo>
                <a:lnTo>
                  <a:pt x="2204001" y="2008233"/>
                </a:lnTo>
                <a:lnTo>
                  <a:pt x="2103819" y="1991894"/>
                </a:lnTo>
                <a:lnTo>
                  <a:pt x="2003637" y="1972584"/>
                </a:lnTo>
                <a:lnTo>
                  <a:pt x="1903456" y="1950303"/>
                </a:lnTo>
                <a:lnTo>
                  <a:pt x="1703092" y="1899801"/>
                </a:lnTo>
                <a:lnTo>
                  <a:pt x="1602910" y="1877520"/>
                </a:lnTo>
                <a:lnTo>
                  <a:pt x="1502728" y="1858210"/>
                </a:lnTo>
                <a:lnTo>
                  <a:pt x="1402546" y="1841871"/>
                </a:lnTo>
                <a:lnTo>
                  <a:pt x="1302364" y="1828502"/>
                </a:lnTo>
                <a:lnTo>
                  <a:pt x="1202182" y="1818105"/>
                </a:lnTo>
                <a:lnTo>
                  <a:pt x="1102000" y="1810678"/>
                </a:lnTo>
                <a:lnTo>
                  <a:pt x="1001818" y="1806222"/>
                </a:lnTo>
                <a:lnTo>
                  <a:pt x="901637" y="1804736"/>
                </a:lnTo>
                <a:lnTo>
                  <a:pt x="801455" y="1806222"/>
                </a:lnTo>
                <a:lnTo>
                  <a:pt x="701273" y="1810678"/>
                </a:lnTo>
                <a:lnTo>
                  <a:pt x="601091" y="1818105"/>
                </a:lnTo>
                <a:lnTo>
                  <a:pt x="500909" y="1828502"/>
                </a:lnTo>
                <a:lnTo>
                  <a:pt x="400727" y="1841871"/>
                </a:lnTo>
                <a:lnTo>
                  <a:pt x="300545" y="1858210"/>
                </a:lnTo>
                <a:lnTo>
                  <a:pt x="200363" y="1877520"/>
                </a:lnTo>
                <a:lnTo>
                  <a:pt x="100181" y="1899801"/>
                </a:lnTo>
                <a:lnTo>
                  <a:pt x="0" y="1925052"/>
                </a:lnTo>
                <a:lnTo>
                  <a:pt x="0" y="120315"/>
                </a:lnTo>
                <a:lnTo>
                  <a:pt x="100181" y="95064"/>
                </a:lnTo>
                <a:lnTo>
                  <a:pt x="200363" y="72783"/>
                </a:lnTo>
                <a:lnTo>
                  <a:pt x="300545" y="53473"/>
                </a:lnTo>
                <a:lnTo>
                  <a:pt x="400727" y="37134"/>
                </a:lnTo>
                <a:lnTo>
                  <a:pt x="500909" y="23766"/>
                </a:lnTo>
                <a:lnTo>
                  <a:pt x="601091" y="13368"/>
                </a:lnTo>
                <a:lnTo>
                  <a:pt x="701273" y="5941"/>
                </a:lnTo>
                <a:lnTo>
                  <a:pt x="801455" y="1485"/>
                </a:lnTo>
                <a:lnTo>
                  <a:pt x="901637" y="0"/>
                </a:lnTo>
                <a:lnTo>
                  <a:pt x="1001818" y="1485"/>
                </a:lnTo>
                <a:lnTo>
                  <a:pt x="1102000" y="5941"/>
                </a:lnTo>
                <a:lnTo>
                  <a:pt x="1202182" y="13368"/>
                </a:lnTo>
                <a:lnTo>
                  <a:pt x="1302364" y="23766"/>
                </a:lnTo>
                <a:lnTo>
                  <a:pt x="1402546" y="37134"/>
                </a:lnTo>
                <a:lnTo>
                  <a:pt x="1502728" y="53473"/>
                </a:lnTo>
                <a:lnTo>
                  <a:pt x="1602910" y="72783"/>
                </a:lnTo>
                <a:lnTo>
                  <a:pt x="1703092" y="95064"/>
                </a:lnTo>
                <a:lnTo>
                  <a:pt x="1903456" y="145567"/>
                </a:lnTo>
                <a:lnTo>
                  <a:pt x="2003637" y="167847"/>
                </a:lnTo>
                <a:lnTo>
                  <a:pt x="2103819" y="187157"/>
                </a:lnTo>
                <a:lnTo>
                  <a:pt x="2204001" y="203497"/>
                </a:lnTo>
                <a:lnTo>
                  <a:pt x="2304183" y="216865"/>
                </a:lnTo>
                <a:lnTo>
                  <a:pt x="2404365" y="227263"/>
                </a:lnTo>
                <a:lnTo>
                  <a:pt x="2504547" y="234690"/>
                </a:lnTo>
                <a:lnTo>
                  <a:pt x="2604729" y="239146"/>
                </a:lnTo>
                <a:lnTo>
                  <a:pt x="2704911" y="240631"/>
                </a:lnTo>
                <a:lnTo>
                  <a:pt x="2805093" y="239146"/>
                </a:lnTo>
                <a:lnTo>
                  <a:pt x="2905275" y="234690"/>
                </a:lnTo>
                <a:lnTo>
                  <a:pt x="3005456" y="227263"/>
                </a:lnTo>
                <a:lnTo>
                  <a:pt x="3105638" y="216865"/>
                </a:lnTo>
                <a:lnTo>
                  <a:pt x="3205820" y="203497"/>
                </a:lnTo>
                <a:lnTo>
                  <a:pt x="3306002" y="187157"/>
                </a:lnTo>
                <a:lnTo>
                  <a:pt x="3406184" y="167847"/>
                </a:lnTo>
                <a:lnTo>
                  <a:pt x="3506366" y="145567"/>
                </a:lnTo>
                <a:lnTo>
                  <a:pt x="3606548" y="120315"/>
                </a:lnTo>
                <a:lnTo>
                  <a:pt x="3606548" y="1925052"/>
                </a:lnTo>
                <a:lnTo>
                  <a:pt x="3506366" y="1950303"/>
                </a:lnTo>
                <a:lnTo>
                  <a:pt x="3406184" y="1972584"/>
                </a:lnTo>
                <a:lnTo>
                  <a:pt x="3306002" y="1991894"/>
                </a:lnTo>
                <a:lnTo>
                  <a:pt x="3205820" y="2008233"/>
                </a:lnTo>
                <a:lnTo>
                  <a:pt x="3105638" y="2021602"/>
                </a:lnTo>
                <a:lnTo>
                  <a:pt x="3005456" y="2031999"/>
                </a:lnTo>
                <a:lnTo>
                  <a:pt x="2905275" y="2039426"/>
                </a:lnTo>
                <a:lnTo>
                  <a:pt x="2805093" y="2043882"/>
                </a:lnTo>
                <a:lnTo>
                  <a:pt x="2704911" y="2045368"/>
                </a:lnTo>
                <a:close/>
              </a:path>
            </a:pathLst>
          </a:custGeom>
          <a:solidFill>
            <a:srgbClr val="0024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3387053" y="252751"/>
            <a:ext cx="3606800" cy="1972310"/>
          </a:xfrm>
          <a:custGeom>
            <a:avLst/>
            <a:gdLst/>
            <a:ahLst/>
            <a:cxnLst/>
            <a:rect l="l" t="t" r="r" b="b"/>
            <a:pathLst>
              <a:path w="3606800" h="1972310">
                <a:moveTo>
                  <a:pt x="3203348" y="1971867"/>
                </a:moveTo>
                <a:lnTo>
                  <a:pt x="3072092" y="1923001"/>
                </a:lnTo>
                <a:lnTo>
                  <a:pt x="2940836" y="1869035"/>
                </a:lnTo>
                <a:lnTo>
                  <a:pt x="2809580" y="1809969"/>
                </a:lnTo>
                <a:lnTo>
                  <a:pt x="2678325" y="1745804"/>
                </a:lnTo>
                <a:lnTo>
                  <a:pt x="2547069" y="1676539"/>
                </a:lnTo>
                <a:lnTo>
                  <a:pt x="2415813" y="1602174"/>
                </a:lnTo>
                <a:lnTo>
                  <a:pt x="2284557" y="1522710"/>
                </a:lnTo>
                <a:lnTo>
                  <a:pt x="2153301" y="1438145"/>
                </a:lnTo>
                <a:lnTo>
                  <a:pt x="2022045" y="1348481"/>
                </a:lnTo>
                <a:lnTo>
                  <a:pt x="1890790" y="1253718"/>
                </a:lnTo>
                <a:lnTo>
                  <a:pt x="1803286" y="1187709"/>
                </a:lnTo>
                <a:lnTo>
                  <a:pt x="1709948" y="1210795"/>
                </a:lnTo>
                <a:lnTo>
                  <a:pt x="1616611" y="1236459"/>
                </a:lnTo>
                <a:lnTo>
                  <a:pt x="1523273" y="1264702"/>
                </a:lnTo>
                <a:lnTo>
                  <a:pt x="1429936" y="1295523"/>
                </a:lnTo>
                <a:lnTo>
                  <a:pt x="1336598" y="1328923"/>
                </a:lnTo>
                <a:lnTo>
                  <a:pt x="1196592" y="1383858"/>
                </a:lnTo>
                <a:lnTo>
                  <a:pt x="1056586" y="1444595"/>
                </a:lnTo>
                <a:lnTo>
                  <a:pt x="916580" y="1511134"/>
                </a:lnTo>
                <a:lnTo>
                  <a:pt x="776574" y="1583475"/>
                </a:lnTo>
                <a:lnTo>
                  <a:pt x="636567" y="1661618"/>
                </a:lnTo>
                <a:lnTo>
                  <a:pt x="496561" y="1745562"/>
                </a:lnTo>
                <a:lnTo>
                  <a:pt x="403224" y="1804748"/>
                </a:lnTo>
                <a:lnTo>
                  <a:pt x="302418" y="1821124"/>
                </a:lnTo>
                <a:lnTo>
                  <a:pt x="201612" y="1840507"/>
                </a:lnTo>
                <a:lnTo>
                  <a:pt x="100806" y="1862898"/>
                </a:lnTo>
                <a:lnTo>
                  <a:pt x="0" y="1888296"/>
                </a:lnTo>
                <a:lnTo>
                  <a:pt x="0" y="1686520"/>
                </a:lnTo>
                <a:lnTo>
                  <a:pt x="131255" y="1588360"/>
                </a:lnTo>
                <a:lnTo>
                  <a:pt x="262511" y="1495298"/>
                </a:lnTo>
                <a:lnTo>
                  <a:pt x="393767" y="1407336"/>
                </a:lnTo>
                <a:lnTo>
                  <a:pt x="525023" y="1324473"/>
                </a:lnTo>
                <a:lnTo>
                  <a:pt x="656279" y="1246709"/>
                </a:lnTo>
                <a:lnTo>
                  <a:pt x="787534" y="1174044"/>
                </a:lnTo>
                <a:lnTo>
                  <a:pt x="918790" y="1106478"/>
                </a:lnTo>
                <a:lnTo>
                  <a:pt x="1050046" y="1044011"/>
                </a:lnTo>
                <a:lnTo>
                  <a:pt x="1181302" y="986644"/>
                </a:lnTo>
                <a:lnTo>
                  <a:pt x="1312558" y="934375"/>
                </a:lnTo>
                <a:lnTo>
                  <a:pt x="1400062" y="902362"/>
                </a:lnTo>
                <a:lnTo>
                  <a:pt x="1260055" y="814549"/>
                </a:lnTo>
                <a:lnTo>
                  <a:pt x="1120049" y="732537"/>
                </a:lnTo>
                <a:lnTo>
                  <a:pt x="980043" y="656328"/>
                </a:lnTo>
                <a:lnTo>
                  <a:pt x="840037" y="585921"/>
                </a:lnTo>
                <a:lnTo>
                  <a:pt x="700031" y="521316"/>
                </a:lnTo>
                <a:lnTo>
                  <a:pt x="560024" y="462513"/>
                </a:lnTo>
                <a:lnTo>
                  <a:pt x="466687" y="426535"/>
                </a:lnTo>
                <a:lnTo>
                  <a:pt x="373349" y="393135"/>
                </a:lnTo>
                <a:lnTo>
                  <a:pt x="280012" y="362314"/>
                </a:lnTo>
                <a:lnTo>
                  <a:pt x="186674" y="334071"/>
                </a:lnTo>
                <a:lnTo>
                  <a:pt x="93337" y="308408"/>
                </a:lnTo>
                <a:lnTo>
                  <a:pt x="0" y="285323"/>
                </a:lnTo>
                <a:lnTo>
                  <a:pt x="0" y="83547"/>
                </a:lnTo>
                <a:lnTo>
                  <a:pt x="100806" y="58147"/>
                </a:lnTo>
                <a:lnTo>
                  <a:pt x="201612" y="35756"/>
                </a:lnTo>
                <a:lnTo>
                  <a:pt x="302418" y="16374"/>
                </a:lnTo>
                <a:lnTo>
                  <a:pt x="403224" y="0"/>
                </a:lnTo>
                <a:lnTo>
                  <a:pt x="534480" y="48866"/>
                </a:lnTo>
                <a:lnTo>
                  <a:pt x="665735" y="102832"/>
                </a:lnTo>
                <a:lnTo>
                  <a:pt x="796991" y="161897"/>
                </a:lnTo>
                <a:lnTo>
                  <a:pt x="928247" y="226063"/>
                </a:lnTo>
                <a:lnTo>
                  <a:pt x="1059503" y="295328"/>
                </a:lnTo>
                <a:lnTo>
                  <a:pt x="1190759" y="369692"/>
                </a:lnTo>
                <a:lnTo>
                  <a:pt x="1322014" y="449157"/>
                </a:lnTo>
                <a:lnTo>
                  <a:pt x="1453270" y="533721"/>
                </a:lnTo>
                <a:lnTo>
                  <a:pt x="1584526" y="623385"/>
                </a:lnTo>
                <a:lnTo>
                  <a:pt x="1715782" y="718149"/>
                </a:lnTo>
                <a:lnTo>
                  <a:pt x="1803286" y="784158"/>
                </a:lnTo>
                <a:lnTo>
                  <a:pt x="1896623" y="761072"/>
                </a:lnTo>
                <a:lnTo>
                  <a:pt x="1989961" y="735408"/>
                </a:lnTo>
                <a:lnTo>
                  <a:pt x="2083298" y="707165"/>
                </a:lnTo>
                <a:lnTo>
                  <a:pt x="2176636" y="676343"/>
                </a:lnTo>
                <a:lnTo>
                  <a:pt x="2269973" y="642943"/>
                </a:lnTo>
                <a:lnTo>
                  <a:pt x="2409979" y="588008"/>
                </a:lnTo>
                <a:lnTo>
                  <a:pt x="2549986" y="527271"/>
                </a:lnTo>
                <a:lnTo>
                  <a:pt x="2689992" y="460732"/>
                </a:lnTo>
                <a:lnTo>
                  <a:pt x="2829998" y="388391"/>
                </a:lnTo>
                <a:lnTo>
                  <a:pt x="2970004" y="310249"/>
                </a:lnTo>
                <a:lnTo>
                  <a:pt x="3110010" y="226304"/>
                </a:lnTo>
                <a:lnTo>
                  <a:pt x="3203348" y="167118"/>
                </a:lnTo>
                <a:lnTo>
                  <a:pt x="3304154" y="150742"/>
                </a:lnTo>
                <a:lnTo>
                  <a:pt x="3404960" y="131359"/>
                </a:lnTo>
                <a:lnTo>
                  <a:pt x="3505766" y="108969"/>
                </a:lnTo>
                <a:lnTo>
                  <a:pt x="3606572" y="83571"/>
                </a:lnTo>
                <a:lnTo>
                  <a:pt x="3606572" y="285346"/>
                </a:lnTo>
                <a:lnTo>
                  <a:pt x="3475316" y="383507"/>
                </a:lnTo>
                <a:lnTo>
                  <a:pt x="3344060" y="476568"/>
                </a:lnTo>
                <a:lnTo>
                  <a:pt x="3212804" y="564530"/>
                </a:lnTo>
                <a:lnTo>
                  <a:pt x="3081549" y="647393"/>
                </a:lnTo>
                <a:lnTo>
                  <a:pt x="2950293" y="725158"/>
                </a:lnTo>
                <a:lnTo>
                  <a:pt x="2819037" y="797823"/>
                </a:lnTo>
                <a:lnTo>
                  <a:pt x="2687781" y="865388"/>
                </a:lnTo>
                <a:lnTo>
                  <a:pt x="2556525" y="927855"/>
                </a:lnTo>
                <a:lnTo>
                  <a:pt x="2425269" y="985223"/>
                </a:lnTo>
                <a:lnTo>
                  <a:pt x="2294014" y="1037492"/>
                </a:lnTo>
                <a:lnTo>
                  <a:pt x="2206510" y="1069505"/>
                </a:lnTo>
                <a:lnTo>
                  <a:pt x="2346516" y="1157318"/>
                </a:lnTo>
                <a:lnTo>
                  <a:pt x="2486522" y="1239329"/>
                </a:lnTo>
                <a:lnTo>
                  <a:pt x="2626528" y="1315538"/>
                </a:lnTo>
                <a:lnTo>
                  <a:pt x="2766535" y="1385946"/>
                </a:lnTo>
                <a:lnTo>
                  <a:pt x="2906541" y="1450551"/>
                </a:lnTo>
                <a:lnTo>
                  <a:pt x="3046547" y="1509353"/>
                </a:lnTo>
                <a:lnTo>
                  <a:pt x="3139885" y="1545332"/>
                </a:lnTo>
                <a:lnTo>
                  <a:pt x="3233222" y="1578732"/>
                </a:lnTo>
                <a:lnTo>
                  <a:pt x="3326559" y="1609553"/>
                </a:lnTo>
                <a:lnTo>
                  <a:pt x="3419897" y="1637795"/>
                </a:lnTo>
                <a:lnTo>
                  <a:pt x="3513234" y="1663459"/>
                </a:lnTo>
                <a:lnTo>
                  <a:pt x="3606572" y="1686544"/>
                </a:lnTo>
                <a:lnTo>
                  <a:pt x="3606572" y="1888319"/>
                </a:lnTo>
                <a:lnTo>
                  <a:pt x="3505766" y="1913719"/>
                </a:lnTo>
                <a:lnTo>
                  <a:pt x="3404960" y="1936110"/>
                </a:lnTo>
                <a:lnTo>
                  <a:pt x="3304154" y="1955492"/>
                </a:lnTo>
                <a:lnTo>
                  <a:pt x="3203348" y="19718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387047" y="336298"/>
            <a:ext cx="3606800" cy="1803400"/>
          </a:xfrm>
          <a:custGeom>
            <a:avLst/>
            <a:gdLst/>
            <a:ahLst/>
            <a:cxnLst/>
            <a:rect l="l" t="t" r="r" b="b"/>
            <a:pathLst>
              <a:path w="3606800" h="1803400">
                <a:moveTo>
                  <a:pt x="1803280" y="901699"/>
                </a:moveTo>
                <a:lnTo>
                  <a:pt x="1749516" y="876299"/>
                </a:lnTo>
                <a:lnTo>
                  <a:pt x="1641990" y="850899"/>
                </a:lnTo>
                <a:lnTo>
                  <a:pt x="1588228" y="850899"/>
                </a:lnTo>
                <a:lnTo>
                  <a:pt x="1534466" y="838199"/>
                </a:lnTo>
                <a:lnTo>
                  <a:pt x="1489334" y="800099"/>
                </a:lnTo>
                <a:lnTo>
                  <a:pt x="1399072" y="749299"/>
                </a:lnTo>
                <a:lnTo>
                  <a:pt x="1353940" y="711199"/>
                </a:lnTo>
                <a:lnTo>
                  <a:pt x="857495" y="431799"/>
                </a:lnTo>
                <a:lnTo>
                  <a:pt x="812364" y="419099"/>
                </a:lnTo>
                <a:lnTo>
                  <a:pt x="722101" y="368299"/>
                </a:lnTo>
                <a:lnTo>
                  <a:pt x="676970" y="355599"/>
                </a:lnTo>
                <a:lnTo>
                  <a:pt x="631839" y="330199"/>
                </a:lnTo>
                <a:lnTo>
                  <a:pt x="586707" y="317499"/>
                </a:lnTo>
                <a:lnTo>
                  <a:pt x="541576" y="292099"/>
                </a:lnTo>
                <a:lnTo>
                  <a:pt x="451313" y="266699"/>
                </a:lnTo>
                <a:lnTo>
                  <a:pt x="406182" y="241299"/>
                </a:lnTo>
                <a:lnTo>
                  <a:pt x="0" y="126999"/>
                </a:lnTo>
                <a:lnTo>
                  <a:pt x="6" y="0"/>
                </a:lnTo>
                <a:lnTo>
                  <a:pt x="45087" y="0"/>
                </a:lnTo>
                <a:lnTo>
                  <a:pt x="315579" y="76199"/>
                </a:lnTo>
                <a:lnTo>
                  <a:pt x="360660" y="101599"/>
                </a:lnTo>
                <a:lnTo>
                  <a:pt x="495906" y="139699"/>
                </a:lnTo>
                <a:lnTo>
                  <a:pt x="540988" y="165099"/>
                </a:lnTo>
                <a:lnTo>
                  <a:pt x="586070" y="177799"/>
                </a:lnTo>
                <a:lnTo>
                  <a:pt x="631151" y="203199"/>
                </a:lnTo>
                <a:lnTo>
                  <a:pt x="676233" y="215899"/>
                </a:lnTo>
                <a:lnTo>
                  <a:pt x="721315" y="241299"/>
                </a:lnTo>
                <a:lnTo>
                  <a:pt x="766397" y="253999"/>
                </a:lnTo>
                <a:lnTo>
                  <a:pt x="901643" y="330199"/>
                </a:lnTo>
                <a:lnTo>
                  <a:pt x="946724" y="342899"/>
                </a:lnTo>
                <a:lnTo>
                  <a:pt x="1307379" y="546099"/>
                </a:lnTo>
                <a:lnTo>
                  <a:pt x="1352461" y="584199"/>
                </a:lnTo>
                <a:lnTo>
                  <a:pt x="1442625" y="634999"/>
                </a:lnTo>
                <a:lnTo>
                  <a:pt x="1487707" y="673099"/>
                </a:lnTo>
                <a:lnTo>
                  <a:pt x="1532789" y="698499"/>
                </a:lnTo>
                <a:lnTo>
                  <a:pt x="1577870" y="736599"/>
                </a:lnTo>
                <a:lnTo>
                  <a:pt x="1622952" y="761999"/>
                </a:lnTo>
                <a:lnTo>
                  <a:pt x="1668034" y="800099"/>
                </a:lnTo>
                <a:lnTo>
                  <a:pt x="1713116" y="825499"/>
                </a:lnTo>
                <a:lnTo>
                  <a:pt x="1803280" y="901699"/>
                </a:lnTo>
                <a:close/>
              </a:path>
              <a:path w="3606800" h="1803400">
                <a:moveTo>
                  <a:pt x="1803286" y="901699"/>
                </a:moveTo>
                <a:lnTo>
                  <a:pt x="1803280" y="761999"/>
                </a:lnTo>
                <a:lnTo>
                  <a:pt x="2209462" y="647699"/>
                </a:lnTo>
                <a:lnTo>
                  <a:pt x="2254593" y="622299"/>
                </a:lnTo>
                <a:lnTo>
                  <a:pt x="2344856" y="596899"/>
                </a:lnTo>
                <a:lnTo>
                  <a:pt x="2389987" y="571499"/>
                </a:lnTo>
                <a:lnTo>
                  <a:pt x="2435119" y="558799"/>
                </a:lnTo>
                <a:lnTo>
                  <a:pt x="2480250" y="533399"/>
                </a:lnTo>
                <a:lnTo>
                  <a:pt x="2525381" y="520699"/>
                </a:lnTo>
                <a:lnTo>
                  <a:pt x="2615644" y="469899"/>
                </a:lnTo>
                <a:lnTo>
                  <a:pt x="2660775" y="457199"/>
                </a:lnTo>
                <a:lnTo>
                  <a:pt x="3157220" y="177799"/>
                </a:lnTo>
                <a:lnTo>
                  <a:pt x="3202352" y="139699"/>
                </a:lnTo>
                <a:lnTo>
                  <a:pt x="3292614" y="88899"/>
                </a:lnTo>
                <a:lnTo>
                  <a:pt x="3337746" y="50799"/>
                </a:lnTo>
                <a:lnTo>
                  <a:pt x="3391510" y="38099"/>
                </a:lnTo>
                <a:lnTo>
                  <a:pt x="3445273" y="38099"/>
                </a:lnTo>
                <a:lnTo>
                  <a:pt x="3606560" y="0"/>
                </a:lnTo>
                <a:lnTo>
                  <a:pt x="3561478" y="25399"/>
                </a:lnTo>
                <a:lnTo>
                  <a:pt x="3516396" y="63499"/>
                </a:lnTo>
                <a:lnTo>
                  <a:pt x="3471314" y="88899"/>
                </a:lnTo>
                <a:lnTo>
                  <a:pt x="3381151" y="165099"/>
                </a:lnTo>
                <a:lnTo>
                  <a:pt x="3290987" y="215899"/>
                </a:lnTo>
                <a:lnTo>
                  <a:pt x="3245905" y="253999"/>
                </a:lnTo>
                <a:lnTo>
                  <a:pt x="3155741" y="304799"/>
                </a:lnTo>
                <a:lnTo>
                  <a:pt x="3110659" y="342899"/>
                </a:lnTo>
                <a:lnTo>
                  <a:pt x="2704923" y="571499"/>
                </a:lnTo>
                <a:lnTo>
                  <a:pt x="2659841" y="584199"/>
                </a:lnTo>
                <a:lnTo>
                  <a:pt x="2569677" y="634999"/>
                </a:lnTo>
                <a:lnTo>
                  <a:pt x="2524595" y="647699"/>
                </a:lnTo>
                <a:lnTo>
                  <a:pt x="2479513" y="673099"/>
                </a:lnTo>
                <a:lnTo>
                  <a:pt x="2434432" y="685799"/>
                </a:lnTo>
                <a:lnTo>
                  <a:pt x="2389350" y="711199"/>
                </a:lnTo>
                <a:lnTo>
                  <a:pt x="2344268" y="723899"/>
                </a:lnTo>
                <a:lnTo>
                  <a:pt x="2299186" y="749299"/>
                </a:lnTo>
                <a:lnTo>
                  <a:pt x="2163940" y="787399"/>
                </a:lnTo>
                <a:lnTo>
                  <a:pt x="2118859" y="812799"/>
                </a:lnTo>
                <a:lnTo>
                  <a:pt x="1803286" y="901699"/>
                </a:lnTo>
                <a:close/>
              </a:path>
              <a:path w="3606800" h="1803400">
                <a:moveTo>
                  <a:pt x="0" y="1803399"/>
                </a:moveTo>
                <a:lnTo>
                  <a:pt x="90163" y="1727199"/>
                </a:lnTo>
                <a:lnTo>
                  <a:pt x="135245" y="1701799"/>
                </a:lnTo>
                <a:lnTo>
                  <a:pt x="180327" y="1663699"/>
                </a:lnTo>
                <a:lnTo>
                  <a:pt x="225409" y="1638299"/>
                </a:lnTo>
                <a:lnTo>
                  <a:pt x="270491" y="1600199"/>
                </a:lnTo>
                <a:lnTo>
                  <a:pt x="315572" y="1574799"/>
                </a:lnTo>
                <a:lnTo>
                  <a:pt x="360654" y="1536699"/>
                </a:lnTo>
                <a:lnTo>
                  <a:pt x="495900" y="1460499"/>
                </a:lnTo>
                <a:lnTo>
                  <a:pt x="540982" y="1422399"/>
                </a:lnTo>
                <a:lnTo>
                  <a:pt x="856555" y="1244599"/>
                </a:lnTo>
                <a:lnTo>
                  <a:pt x="901637" y="1231899"/>
                </a:lnTo>
                <a:lnTo>
                  <a:pt x="1036882" y="1155699"/>
                </a:lnTo>
                <a:lnTo>
                  <a:pt x="1081964" y="1142999"/>
                </a:lnTo>
                <a:lnTo>
                  <a:pt x="1127046" y="1117599"/>
                </a:lnTo>
                <a:lnTo>
                  <a:pt x="1172128" y="1104899"/>
                </a:lnTo>
                <a:lnTo>
                  <a:pt x="1217210" y="1079499"/>
                </a:lnTo>
                <a:lnTo>
                  <a:pt x="1307373" y="1054099"/>
                </a:lnTo>
                <a:lnTo>
                  <a:pt x="1352455" y="1028699"/>
                </a:lnTo>
                <a:lnTo>
                  <a:pt x="1487701" y="990599"/>
                </a:lnTo>
                <a:lnTo>
                  <a:pt x="1532783" y="965199"/>
                </a:lnTo>
                <a:lnTo>
                  <a:pt x="1758192" y="901699"/>
                </a:lnTo>
                <a:lnTo>
                  <a:pt x="1803274" y="901699"/>
                </a:lnTo>
                <a:lnTo>
                  <a:pt x="1803280" y="1028699"/>
                </a:lnTo>
                <a:lnTo>
                  <a:pt x="1442229" y="1130299"/>
                </a:lnTo>
                <a:lnTo>
                  <a:pt x="1397097" y="1155699"/>
                </a:lnTo>
                <a:lnTo>
                  <a:pt x="1306835" y="1181099"/>
                </a:lnTo>
                <a:lnTo>
                  <a:pt x="1261703" y="1206499"/>
                </a:lnTo>
                <a:lnTo>
                  <a:pt x="1171441" y="1231899"/>
                </a:lnTo>
                <a:lnTo>
                  <a:pt x="1126309" y="1257299"/>
                </a:lnTo>
                <a:lnTo>
                  <a:pt x="1081178" y="1269999"/>
                </a:lnTo>
                <a:lnTo>
                  <a:pt x="990915" y="1320799"/>
                </a:lnTo>
                <a:lnTo>
                  <a:pt x="945784" y="1333499"/>
                </a:lnTo>
                <a:lnTo>
                  <a:pt x="449339" y="1612899"/>
                </a:lnTo>
                <a:lnTo>
                  <a:pt x="404208" y="1650999"/>
                </a:lnTo>
                <a:lnTo>
                  <a:pt x="313945" y="1701799"/>
                </a:lnTo>
                <a:lnTo>
                  <a:pt x="268814" y="1739899"/>
                </a:lnTo>
                <a:lnTo>
                  <a:pt x="161287" y="1765299"/>
                </a:lnTo>
                <a:lnTo>
                  <a:pt x="107524" y="1765299"/>
                </a:lnTo>
                <a:lnTo>
                  <a:pt x="53761" y="1790699"/>
                </a:lnTo>
                <a:lnTo>
                  <a:pt x="0" y="1803399"/>
                </a:lnTo>
                <a:close/>
              </a:path>
              <a:path w="3606800" h="1803400">
                <a:moveTo>
                  <a:pt x="3606554" y="1803399"/>
                </a:moveTo>
                <a:lnTo>
                  <a:pt x="3290981" y="1714499"/>
                </a:lnTo>
                <a:lnTo>
                  <a:pt x="3245899" y="1689099"/>
                </a:lnTo>
                <a:lnTo>
                  <a:pt x="3110653" y="1650999"/>
                </a:lnTo>
                <a:lnTo>
                  <a:pt x="3065572" y="1625599"/>
                </a:lnTo>
                <a:lnTo>
                  <a:pt x="3020490" y="1612899"/>
                </a:lnTo>
                <a:lnTo>
                  <a:pt x="2975408" y="1587499"/>
                </a:lnTo>
                <a:lnTo>
                  <a:pt x="2930326" y="1574799"/>
                </a:lnTo>
                <a:lnTo>
                  <a:pt x="2885244" y="1549399"/>
                </a:lnTo>
                <a:lnTo>
                  <a:pt x="2840162" y="1536699"/>
                </a:lnTo>
                <a:lnTo>
                  <a:pt x="2749999" y="1485899"/>
                </a:lnTo>
                <a:lnTo>
                  <a:pt x="2704917" y="1473199"/>
                </a:lnTo>
                <a:lnTo>
                  <a:pt x="2299180" y="1244599"/>
                </a:lnTo>
                <a:lnTo>
                  <a:pt x="2254098" y="1206499"/>
                </a:lnTo>
                <a:lnTo>
                  <a:pt x="2163935" y="1155699"/>
                </a:lnTo>
                <a:lnTo>
                  <a:pt x="2118853" y="1117599"/>
                </a:lnTo>
                <a:lnTo>
                  <a:pt x="2028689" y="1066799"/>
                </a:lnTo>
                <a:lnTo>
                  <a:pt x="1983607" y="1028699"/>
                </a:lnTo>
                <a:lnTo>
                  <a:pt x="1938525" y="1003299"/>
                </a:lnTo>
                <a:lnTo>
                  <a:pt x="1848362" y="927099"/>
                </a:lnTo>
                <a:lnTo>
                  <a:pt x="1803280" y="901699"/>
                </a:lnTo>
                <a:lnTo>
                  <a:pt x="2018332" y="952499"/>
                </a:lnTo>
                <a:lnTo>
                  <a:pt x="2072094" y="952499"/>
                </a:lnTo>
                <a:lnTo>
                  <a:pt x="2117225" y="990599"/>
                </a:lnTo>
                <a:lnTo>
                  <a:pt x="2207488" y="1041399"/>
                </a:lnTo>
                <a:lnTo>
                  <a:pt x="2252619" y="1079499"/>
                </a:lnTo>
                <a:lnTo>
                  <a:pt x="2749064" y="1358899"/>
                </a:lnTo>
                <a:lnTo>
                  <a:pt x="2794195" y="1371599"/>
                </a:lnTo>
                <a:lnTo>
                  <a:pt x="2884458" y="1422399"/>
                </a:lnTo>
                <a:lnTo>
                  <a:pt x="2929590" y="1435099"/>
                </a:lnTo>
                <a:lnTo>
                  <a:pt x="2974721" y="1460499"/>
                </a:lnTo>
                <a:lnTo>
                  <a:pt x="3019852" y="1473199"/>
                </a:lnTo>
                <a:lnTo>
                  <a:pt x="3064984" y="1498599"/>
                </a:lnTo>
                <a:lnTo>
                  <a:pt x="3155246" y="1523999"/>
                </a:lnTo>
                <a:lnTo>
                  <a:pt x="3200378" y="1549399"/>
                </a:lnTo>
                <a:lnTo>
                  <a:pt x="3606560" y="1663699"/>
                </a:lnTo>
                <a:lnTo>
                  <a:pt x="3606554" y="1803399"/>
                </a:lnTo>
                <a:close/>
              </a:path>
            </a:pathLst>
          </a:custGeom>
          <a:solidFill>
            <a:srgbClr val="CF13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3387053" y="269456"/>
            <a:ext cx="3606800" cy="1938655"/>
          </a:xfrm>
          <a:custGeom>
            <a:avLst/>
            <a:gdLst/>
            <a:ahLst/>
            <a:cxnLst/>
            <a:rect l="l" t="t" r="r" b="b"/>
            <a:pathLst>
              <a:path w="3606800" h="1938655">
                <a:moveTo>
                  <a:pt x="2103819" y="1938419"/>
                </a:moveTo>
                <a:lnTo>
                  <a:pt x="2003637" y="1919109"/>
                </a:lnTo>
                <a:lnTo>
                  <a:pt x="1903456" y="1896829"/>
                </a:lnTo>
                <a:lnTo>
                  <a:pt x="1703092" y="1846326"/>
                </a:lnTo>
                <a:lnTo>
                  <a:pt x="1602910" y="1824046"/>
                </a:lnTo>
                <a:lnTo>
                  <a:pt x="1502728" y="1804736"/>
                </a:lnTo>
                <a:lnTo>
                  <a:pt x="1502728" y="1203157"/>
                </a:lnTo>
                <a:lnTo>
                  <a:pt x="1402546" y="1186818"/>
                </a:lnTo>
                <a:lnTo>
                  <a:pt x="1302364" y="1173450"/>
                </a:lnTo>
                <a:lnTo>
                  <a:pt x="1202182" y="1163052"/>
                </a:lnTo>
                <a:lnTo>
                  <a:pt x="1102000" y="1155626"/>
                </a:lnTo>
                <a:lnTo>
                  <a:pt x="1001818" y="1151169"/>
                </a:lnTo>
                <a:lnTo>
                  <a:pt x="901637" y="1149684"/>
                </a:lnTo>
                <a:lnTo>
                  <a:pt x="801455" y="1151169"/>
                </a:lnTo>
                <a:lnTo>
                  <a:pt x="701273" y="1155626"/>
                </a:lnTo>
                <a:lnTo>
                  <a:pt x="601091" y="1163052"/>
                </a:lnTo>
                <a:lnTo>
                  <a:pt x="500909" y="1173450"/>
                </a:lnTo>
                <a:lnTo>
                  <a:pt x="400727" y="1186818"/>
                </a:lnTo>
                <a:lnTo>
                  <a:pt x="300545" y="1203157"/>
                </a:lnTo>
                <a:lnTo>
                  <a:pt x="200363" y="1222467"/>
                </a:lnTo>
                <a:lnTo>
                  <a:pt x="100181" y="1244747"/>
                </a:lnTo>
                <a:lnTo>
                  <a:pt x="0" y="1269999"/>
                </a:lnTo>
                <a:lnTo>
                  <a:pt x="0" y="668420"/>
                </a:lnTo>
                <a:lnTo>
                  <a:pt x="100181" y="643169"/>
                </a:lnTo>
                <a:lnTo>
                  <a:pt x="200363" y="620888"/>
                </a:lnTo>
                <a:lnTo>
                  <a:pt x="300545" y="601578"/>
                </a:lnTo>
                <a:lnTo>
                  <a:pt x="400727" y="585239"/>
                </a:lnTo>
                <a:lnTo>
                  <a:pt x="500909" y="571871"/>
                </a:lnTo>
                <a:lnTo>
                  <a:pt x="601091" y="561473"/>
                </a:lnTo>
                <a:lnTo>
                  <a:pt x="701273" y="554047"/>
                </a:lnTo>
                <a:lnTo>
                  <a:pt x="801455" y="549591"/>
                </a:lnTo>
                <a:lnTo>
                  <a:pt x="901637" y="548105"/>
                </a:lnTo>
                <a:lnTo>
                  <a:pt x="1001818" y="549591"/>
                </a:lnTo>
                <a:lnTo>
                  <a:pt x="1102000" y="554047"/>
                </a:lnTo>
                <a:lnTo>
                  <a:pt x="1202182" y="561473"/>
                </a:lnTo>
                <a:lnTo>
                  <a:pt x="1302364" y="571871"/>
                </a:lnTo>
                <a:lnTo>
                  <a:pt x="1402546" y="585239"/>
                </a:lnTo>
                <a:lnTo>
                  <a:pt x="1502728" y="601578"/>
                </a:lnTo>
                <a:lnTo>
                  <a:pt x="1502728" y="0"/>
                </a:lnTo>
                <a:lnTo>
                  <a:pt x="1602910" y="19309"/>
                </a:lnTo>
                <a:lnTo>
                  <a:pt x="1703092" y="41590"/>
                </a:lnTo>
                <a:lnTo>
                  <a:pt x="1903456" y="92092"/>
                </a:lnTo>
                <a:lnTo>
                  <a:pt x="2003637" y="114373"/>
                </a:lnTo>
                <a:lnTo>
                  <a:pt x="2103819" y="133682"/>
                </a:lnTo>
                <a:lnTo>
                  <a:pt x="2103819" y="735261"/>
                </a:lnTo>
                <a:lnTo>
                  <a:pt x="2204001" y="751600"/>
                </a:lnTo>
                <a:lnTo>
                  <a:pt x="2304183" y="764969"/>
                </a:lnTo>
                <a:lnTo>
                  <a:pt x="2404365" y="775366"/>
                </a:lnTo>
                <a:lnTo>
                  <a:pt x="2504547" y="782793"/>
                </a:lnTo>
                <a:lnTo>
                  <a:pt x="2604729" y="787249"/>
                </a:lnTo>
                <a:lnTo>
                  <a:pt x="2704911" y="788734"/>
                </a:lnTo>
                <a:lnTo>
                  <a:pt x="2805093" y="787249"/>
                </a:lnTo>
                <a:lnTo>
                  <a:pt x="2905275" y="782793"/>
                </a:lnTo>
                <a:lnTo>
                  <a:pt x="3005456" y="775366"/>
                </a:lnTo>
                <a:lnTo>
                  <a:pt x="3105638" y="764969"/>
                </a:lnTo>
                <a:lnTo>
                  <a:pt x="3205820" y="751600"/>
                </a:lnTo>
                <a:lnTo>
                  <a:pt x="3306002" y="735261"/>
                </a:lnTo>
                <a:lnTo>
                  <a:pt x="3406184" y="715951"/>
                </a:lnTo>
                <a:lnTo>
                  <a:pt x="3506366" y="693671"/>
                </a:lnTo>
                <a:lnTo>
                  <a:pt x="3606548" y="668420"/>
                </a:lnTo>
                <a:lnTo>
                  <a:pt x="3606548" y="1269999"/>
                </a:lnTo>
                <a:lnTo>
                  <a:pt x="3506366" y="1295250"/>
                </a:lnTo>
                <a:lnTo>
                  <a:pt x="3406184" y="1317530"/>
                </a:lnTo>
                <a:lnTo>
                  <a:pt x="3306002" y="1336840"/>
                </a:lnTo>
                <a:lnTo>
                  <a:pt x="3205820" y="1353179"/>
                </a:lnTo>
                <a:lnTo>
                  <a:pt x="3105638" y="1366547"/>
                </a:lnTo>
                <a:lnTo>
                  <a:pt x="3005456" y="1376945"/>
                </a:lnTo>
                <a:lnTo>
                  <a:pt x="2905275" y="1384372"/>
                </a:lnTo>
                <a:lnTo>
                  <a:pt x="2805093" y="1388828"/>
                </a:lnTo>
                <a:lnTo>
                  <a:pt x="2704911" y="1390313"/>
                </a:lnTo>
                <a:lnTo>
                  <a:pt x="2604729" y="1388828"/>
                </a:lnTo>
                <a:lnTo>
                  <a:pt x="2504547" y="1384372"/>
                </a:lnTo>
                <a:lnTo>
                  <a:pt x="2404365" y="1376945"/>
                </a:lnTo>
                <a:lnTo>
                  <a:pt x="2304183" y="1366547"/>
                </a:lnTo>
                <a:lnTo>
                  <a:pt x="2204001" y="1353179"/>
                </a:lnTo>
                <a:lnTo>
                  <a:pt x="2103819" y="1336840"/>
                </a:lnTo>
                <a:lnTo>
                  <a:pt x="2103819" y="1938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3387053" y="292985"/>
            <a:ext cx="3606800" cy="1891664"/>
          </a:xfrm>
          <a:custGeom>
            <a:avLst/>
            <a:gdLst/>
            <a:ahLst/>
            <a:cxnLst/>
            <a:rect l="l" t="t" r="r" b="b"/>
            <a:pathLst>
              <a:path w="3606800" h="1891664">
                <a:moveTo>
                  <a:pt x="1983601" y="1891364"/>
                </a:moveTo>
                <a:lnTo>
                  <a:pt x="1848356" y="1859781"/>
                </a:lnTo>
                <a:lnTo>
                  <a:pt x="1713110" y="1825190"/>
                </a:lnTo>
                <a:lnTo>
                  <a:pt x="1622946" y="1804736"/>
                </a:lnTo>
                <a:lnTo>
                  <a:pt x="1622946" y="1082842"/>
                </a:lnTo>
                <a:lnTo>
                  <a:pt x="1524586" y="1063273"/>
                </a:lnTo>
                <a:lnTo>
                  <a:pt x="1426225" y="1046568"/>
                </a:lnTo>
                <a:lnTo>
                  <a:pt x="1327865" y="1032727"/>
                </a:lnTo>
                <a:lnTo>
                  <a:pt x="1229505" y="1021749"/>
                </a:lnTo>
                <a:lnTo>
                  <a:pt x="1131144" y="1013635"/>
                </a:lnTo>
                <a:lnTo>
                  <a:pt x="1032784" y="1008385"/>
                </a:lnTo>
                <a:lnTo>
                  <a:pt x="934423" y="1005999"/>
                </a:lnTo>
                <a:lnTo>
                  <a:pt x="836063" y="1006476"/>
                </a:lnTo>
                <a:lnTo>
                  <a:pt x="737703" y="1009817"/>
                </a:lnTo>
                <a:lnTo>
                  <a:pt x="639342" y="1016022"/>
                </a:lnTo>
                <a:lnTo>
                  <a:pt x="540982" y="1025090"/>
                </a:lnTo>
                <a:lnTo>
                  <a:pt x="442621" y="1037022"/>
                </a:lnTo>
                <a:lnTo>
                  <a:pt x="344261" y="1051818"/>
                </a:lnTo>
                <a:lnTo>
                  <a:pt x="245901" y="1069478"/>
                </a:lnTo>
                <a:lnTo>
                  <a:pt x="147540" y="1090001"/>
                </a:lnTo>
                <a:lnTo>
                  <a:pt x="49180" y="1113388"/>
                </a:lnTo>
                <a:lnTo>
                  <a:pt x="0" y="1126155"/>
                </a:lnTo>
                <a:lnTo>
                  <a:pt x="0" y="765208"/>
                </a:lnTo>
                <a:lnTo>
                  <a:pt x="98360" y="740389"/>
                </a:lnTo>
                <a:lnTo>
                  <a:pt x="196720" y="718434"/>
                </a:lnTo>
                <a:lnTo>
                  <a:pt x="295081" y="699342"/>
                </a:lnTo>
                <a:lnTo>
                  <a:pt x="393441" y="683115"/>
                </a:lnTo>
                <a:lnTo>
                  <a:pt x="491802" y="669751"/>
                </a:lnTo>
                <a:lnTo>
                  <a:pt x="590162" y="659250"/>
                </a:lnTo>
                <a:lnTo>
                  <a:pt x="688522" y="651614"/>
                </a:lnTo>
                <a:lnTo>
                  <a:pt x="786883" y="646841"/>
                </a:lnTo>
                <a:lnTo>
                  <a:pt x="885243" y="644932"/>
                </a:lnTo>
                <a:lnTo>
                  <a:pt x="983604" y="645886"/>
                </a:lnTo>
                <a:lnTo>
                  <a:pt x="1081964" y="649705"/>
                </a:lnTo>
                <a:lnTo>
                  <a:pt x="1180324" y="656387"/>
                </a:lnTo>
                <a:lnTo>
                  <a:pt x="1278685" y="665932"/>
                </a:lnTo>
                <a:lnTo>
                  <a:pt x="1377045" y="678342"/>
                </a:lnTo>
                <a:lnTo>
                  <a:pt x="1475406" y="693615"/>
                </a:lnTo>
                <a:lnTo>
                  <a:pt x="1573766" y="711752"/>
                </a:lnTo>
                <a:lnTo>
                  <a:pt x="1622946" y="721894"/>
                </a:lnTo>
                <a:lnTo>
                  <a:pt x="1622946" y="0"/>
                </a:lnTo>
                <a:lnTo>
                  <a:pt x="1758192" y="31582"/>
                </a:lnTo>
                <a:lnTo>
                  <a:pt x="1893437" y="66173"/>
                </a:lnTo>
                <a:lnTo>
                  <a:pt x="1983601" y="86627"/>
                </a:lnTo>
                <a:lnTo>
                  <a:pt x="1983601" y="808522"/>
                </a:lnTo>
                <a:lnTo>
                  <a:pt x="2081962" y="828090"/>
                </a:lnTo>
                <a:lnTo>
                  <a:pt x="2180322" y="844795"/>
                </a:lnTo>
                <a:lnTo>
                  <a:pt x="2278682" y="858637"/>
                </a:lnTo>
                <a:lnTo>
                  <a:pt x="2377043" y="869614"/>
                </a:lnTo>
                <a:lnTo>
                  <a:pt x="2475403" y="877728"/>
                </a:lnTo>
                <a:lnTo>
                  <a:pt x="2573764" y="882978"/>
                </a:lnTo>
                <a:lnTo>
                  <a:pt x="2672124" y="885365"/>
                </a:lnTo>
                <a:lnTo>
                  <a:pt x="2770484" y="884887"/>
                </a:lnTo>
                <a:lnTo>
                  <a:pt x="2868845" y="881546"/>
                </a:lnTo>
                <a:lnTo>
                  <a:pt x="2967205" y="875342"/>
                </a:lnTo>
                <a:lnTo>
                  <a:pt x="3065566" y="866273"/>
                </a:lnTo>
                <a:lnTo>
                  <a:pt x="3163926" y="854341"/>
                </a:lnTo>
                <a:lnTo>
                  <a:pt x="3262286" y="839545"/>
                </a:lnTo>
                <a:lnTo>
                  <a:pt x="3360647" y="821886"/>
                </a:lnTo>
                <a:lnTo>
                  <a:pt x="3459007" y="801362"/>
                </a:lnTo>
                <a:lnTo>
                  <a:pt x="3557368" y="777975"/>
                </a:lnTo>
                <a:lnTo>
                  <a:pt x="3606548" y="765208"/>
                </a:lnTo>
                <a:lnTo>
                  <a:pt x="3606548" y="1126155"/>
                </a:lnTo>
                <a:lnTo>
                  <a:pt x="3508187" y="1150974"/>
                </a:lnTo>
                <a:lnTo>
                  <a:pt x="3409827" y="1172929"/>
                </a:lnTo>
                <a:lnTo>
                  <a:pt x="3311467" y="1192021"/>
                </a:lnTo>
                <a:lnTo>
                  <a:pt x="3213106" y="1208248"/>
                </a:lnTo>
                <a:lnTo>
                  <a:pt x="3114746" y="1221612"/>
                </a:lnTo>
                <a:lnTo>
                  <a:pt x="3016385" y="1232113"/>
                </a:lnTo>
                <a:lnTo>
                  <a:pt x="2918025" y="1239749"/>
                </a:lnTo>
                <a:lnTo>
                  <a:pt x="2819665" y="1244522"/>
                </a:lnTo>
                <a:lnTo>
                  <a:pt x="2721304" y="1246431"/>
                </a:lnTo>
                <a:lnTo>
                  <a:pt x="2622944" y="1245477"/>
                </a:lnTo>
                <a:lnTo>
                  <a:pt x="2524583" y="1241658"/>
                </a:lnTo>
                <a:lnTo>
                  <a:pt x="2426223" y="1234976"/>
                </a:lnTo>
                <a:lnTo>
                  <a:pt x="2327863" y="1225431"/>
                </a:lnTo>
                <a:lnTo>
                  <a:pt x="2229502" y="1213021"/>
                </a:lnTo>
                <a:lnTo>
                  <a:pt x="2131142" y="1197748"/>
                </a:lnTo>
                <a:lnTo>
                  <a:pt x="2032781" y="1179611"/>
                </a:lnTo>
                <a:lnTo>
                  <a:pt x="1983601" y="1169469"/>
                </a:lnTo>
                <a:lnTo>
                  <a:pt x="1983601" y="1891364"/>
                </a:lnTo>
                <a:close/>
              </a:path>
            </a:pathLst>
          </a:custGeom>
          <a:solidFill>
            <a:srgbClr val="CF13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02658" y="192754"/>
            <a:ext cx="8482965" cy="1671955"/>
          </a:xfrm>
          <a:custGeom>
            <a:avLst/>
            <a:gdLst/>
            <a:ahLst/>
            <a:cxnLst/>
            <a:rect l="l" t="t" r="r" b="b"/>
            <a:pathLst>
              <a:path w="8482965" h="1671955">
                <a:moveTo>
                  <a:pt x="8167596" y="1671890"/>
                </a:moveTo>
                <a:lnTo>
                  <a:pt x="315086" y="1671890"/>
                </a:lnTo>
                <a:lnTo>
                  <a:pt x="268615" y="1668464"/>
                </a:lnTo>
                <a:lnTo>
                  <a:pt x="224231" y="1658517"/>
                </a:lnTo>
                <a:lnTo>
                  <a:pt x="182426" y="1642540"/>
                </a:lnTo>
                <a:lnTo>
                  <a:pt x="143694" y="1621027"/>
                </a:lnTo>
                <a:lnTo>
                  <a:pt x="108528" y="1594470"/>
                </a:lnTo>
                <a:lnTo>
                  <a:pt x="77420" y="1563361"/>
                </a:lnTo>
                <a:lnTo>
                  <a:pt x="50863" y="1528195"/>
                </a:lnTo>
                <a:lnTo>
                  <a:pt x="29349" y="1489463"/>
                </a:lnTo>
                <a:lnTo>
                  <a:pt x="13372" y="1447659"/>
                </a:lnTo>
                <a:lnTo>
                  <a:pt x="3425" y="1403274"/>
                </a:lnTo>
                <a:lnTo>
                  <a:pt x="0" y="1356803"/>
                </a:lnTo>
                <a:lnTo>
                  <a:pt x="0" y="315086"/>
                </a:lnTo>
                <a:lnTo>
                  <a:pt x="3425" y="268615"/>
                </a:lnTo>
                <a:lnTo>
                  <a:pt x="13372" y="224230"/>
                </a:lnTo>
                <a:lnTo>
                  <a:pt x="29349" y="182426"/>
                </a:lnTo>
                <a:lnTo>
                  <a:pt x="50863" y="143694"/>
                </a:lnTo>
                <a:lnTo>
                  <a:pt x="77420" y="108528"/>
                </a:lnTo>
                <a:lnTo>
                  <a:pt x="108528" y="77419"/>
                </a:lnTo>
                <a:lnTo>
                  <a:pt x="143694" y="50862"/>
                </a:lnTo>
                <a:lnTo>
                  <a:pt x="182426" y="29349"/>
                </a:lnTo>
                <a:lnTo>
                  <a:pt x="224231" y="13372"/>
                </a:lnTo>
                <a:lnTo>
                  <a:pt x="268615" y="3425"/>
                </a:lnTo>
                <a:lnTo>
                  <a:pt x="315083" y="0"/>
                </a:lnTo>
                <a:lnTo>
                  <a:pt x="8167599" y="0"/>
                </a:lnTo>
                <a:lnTo>
                  <a:pt x="8214066" y="3425"/>
                </a:lnTo>
                <a:lnTo>
                  <a:pt x="8258451" y="13372"/>
                </a:lnTo>
                <a:lnTo>
                  <a:pt x="8300256" y="29349"/>
                </a:lnTo>
                <a:lnTo>
                  <a:pt x="8338988" y="50862"/>
                </a:lnTo>
                <a:lnTo>
                  <a:pt x="8374154" y="77419"/>
                </a:lnTo>
                <a:lnTo>
                  <a:pt x="8405263" y="108528"/>
                </a:lnTo>
                <a:lnTo>
                  <a:pt x="8431820" y="143694"/>
                </a:lnTo>
                <a:lnTo>
                  <a:pt x="8453334" y="182426"/>
                </a:lnTo>
                <a:lnTo>
                  <a:pt x="8469310" y="224230"/>
                </a:lnTo>
                <a:lnTo>
                  <a:pt x="8479258" y="268615"/>
                </a:lnTo>
                <a:lnTo>
                  <a:pt x="8482683" y="315086"/>
                </a:lnTo>
                <a:lnTo>
                  <a:pt x="8482683" y="1356803"/>
                </a:lnTo>
                <a:lnTo>
                  <a:pt x="8479258" y="1403274"/>
                </a:lnTo>
                <a:lnTo>
                  <a:pt x="8469310" y="1447659"/>
                </a:lnTo>
                <a:lnTo>
                  <a:pt x="8453334" y="1489463"/>
                </a:lnTo>
                <a:lnTo>
                  <a:pt x="8431820" y="1528195"/>
                </a:lnTo>
                <a:lnTo>
                  <a:pt x="8405263" y="1563361"/>
                </a:lnTo>
                <a:lnTo>
                  <a:pt x="8374154" y="1594470"/>
                </a:lnTo>
                <a:lnTo>
                  <a:pt x="8338988" y="1621027"/>
                </a:lnTo>
                <a:lnTo>
                  <a:pt x="8300256" y="1642540"/>
                </a:lnTo>
                <a:lnTo>
                  <a:pt x="8258451" y="1658517"/>
                </a:lnTo>
                <a:lnTo>
                  <a:pt x="8214066" y="1668464"/>
                </a:lnTo>
                <a:lnTo>
                  <a:pt x="8167596" y="1671890"/>
                </a:lnTo>
                <a:close/>
              </a:path>
            </a:pathLst>
          </a:custGeom>
          <a:solidFill>
            <a:srgbClr val="EFA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7639" y="2138073"/>
            <a:ext cx="453272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5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09690" y="98559"/>
            <a:ext cx="1685289" cy="1979295"/>
          </a:xfrm>
          <a:custGeom>
            <a:avLst/>
            <a:gdLst/>
            <a:ahLst/>
            <a:cxnLst/>
            <a:rect l="l" t="t" r="r" b="b"/>
            <a:pathLst>
              <a:path w="1685290" h="1979295">
                <a:moveTo>
                  <a:pt x="306101" y="1409299"/>
                </a:moveTo>
                <a:lnTo>
                  <a:pt x="293442" y="1382534"/>
                </a:lnTo>
                <a:lnTo>
                  <a:pt x="293209" y="1365934"/>
                </a:lnTo>
                <a:lnTo>
                  <a:pt x="296828" y="1352487"/>
                </a:lnTo>
                <a:lnTo>
                  <a:pt x="311139" y="1331378"/>
                </a:lnTo>
                <a:lnTo>
                  <a:pt x="334941" y="1301624"/>
                </a:lnTo>
                <a:lnTo>
                  <a:pt x="335269" y="1301893"/>
                </a:lnTo>
                <a:lnTo>
                  <a:pt x="343640" y="1292332"/>
                </a:lnTo>
                <a:lnTo>
                  <a:pt x="374273" y="1268168"/>
                </a:lnTo>
                <a:lnTo>
                  <a:pt x="451494" y="1200074"/>
                </a:lnTo>
                <a:lnTo>
                  <a:pt x="490223" y="1166125"/>
                </a:lnTo>
                <a:lnTo>
                  <a:pt x="521112" y="1142169"/>
                </a:lnTo>
                <a:lnTo>
                  <a:pt x="560334" y="1108623"/>
                </a:lnTo>
                <a:lnTo>
                  <a:pt x="600525" y="1075869"/>
                </a:lnTo>
                <a:lnTo>
                  <a:pt x="641425" y="1043696"/>
                </a:lnTo>
                <a:lnTo>
                  <a:pt x="683036" y="1012104"/>
                </a:lnTo>
                <a:lnTo>
                  <a:pt x="725362" y="981096"/>
                </a:lnTo>
                <a:lnTo>
                  <a:pt x="768405" y="950676"/>
                </a:lnTo>
                <a:lnTo>
                  <a:pt x="812167" y="920844"/>
                </a:lnTo>
                <a:lnTo>
                  <a:pt x="848610" y="901432"/>
                </a:lnTo>
                <a:lnTo>
                  <a:pt x="893820" y="872785"/>
                </a:lnTo>
                <a:lnTo>
                  <a:pt x="939758" y="844733"/>
                </a:lnTo>
                <a:lnTo>
                  <a:pt x="986167" y="817065"/>
                </a:lnTo>
                <a:lnTo>
                  <a:pt x="1025096" y="799688"/>
                </a:lnTo>
                <a:lnTo>
                  <a:pt x="1072828" y="773104"/>
                </a:lnTo>
                <a:lnTo>
                  <a:pt x="1121517" y="747303"/>
                </a:lnTo>
                <a:lnTo>
                  <a:pt x="1163320" y="732276"/>
                </a:lnTo>
                <a:lnTo>
                  <a:pt x="1214518" y="708527"/>
                </a:lnTo>
                <a:lnTo>
                  <a:pt x="1259224" y="695876"/>
                </a:lnTo>
                <a:lnTo>
                  <a:pt x="1305678" y="684655"/>
                </a:lnTo>
                <a:lnTo>
                  <a:pt x="1354078" y="675025"/>
                </a:lnTo>
                <a:lnTo>
                  <a:pt x="1405039" y="667491"/>
                </a:lnTo>
                <a:lnTo>
                  <a:pt x="1458745" y="662203"/>
                </a:lnTo>
                <a:lnTo>
                  <a:pt x="1507692" y="669429"/>
                </a:lnTo>
                <a:lnTo>
                  <a:pt x="1585411" y="733012"/>
                </a:lnTo>
                <a:lnTo>
                  <a:pt x="1615314" y="773884"/>
                </a:lnTo>
                <a:lnTo>
                  <a:pt x="1630609" y="819215"/>
                </a:lnTo>
                <a:lnTo>
                  <a:pt x="1631145" y="868879"/>
                </a:lnTo>
                <a:lnTo>
                  <a:pt x="1629033" y="883559"/>
                </a:lnTo>
                <a:lnTo>
                  <a:pt x="1514491" y="789852"/>
                </a:lnTo>
                <a:lnTo>
                  <a:pt x="1477684" y="776148"/>
                </a:lnTo>
                <a:lnTo>
                  <a:pt x="1446328" y="766904"/>
                </a:lnTo>
                <a:lnTo>
                  <a:pt x="1418577" y="760610"/>
                </a:lnTo>
                <a:lnTo>
                  <a:pt x="1385558" y="766414"/>
                </a:lnTo>
                <a:lnTo>
                  <a:pt x="1354481" y="773807"/>
                </a:lnTo>
                <a:lnTo>
                  <a:pt x="1307459" y="784563"/>
                </a:lnTo>
                <a:lnTo>
                  <a:pt x="1262082" y="796666"/>
                </a:lnTo>
                <a:lnTo>
                  <a:pt x="1210197" y="819852"/>
                </a:lnTo>
                <a:lnTo>
                  <a:pt x="1167771" y="834369"/>
                </a:lnTo>
                <a:lnTo>
                  <a:pt x="1118607" y="859782"/>
                </a:lnTo>
                <a:lnTo>
                  <a:pt x="1070634" y="886169"/>
                </a:lnTo>
                <a:lnTo>
                  <a:pt x="1031778" y="903606"/>
                </a:lnTo>
                <a:lnTo>
                  <a:pt x="985842" y="931660"/>
                </a:lnTo>
                <a:lnTo>
                  <a:pt x="940754" y="960407"/>
                </a:lnTo>
                <a:lnTo>
                  <a:pt x="896399" y="989755"/>
                </a:lnTo>
                <a:lnTo>
                  <a:pt x="852664" y="1019609"/>
                </a:lnTo>
                <a:lnTo>
                  <a:pt x="808699" y="1049275"/>
                </a:lnTo>
                <a:lnTo>
                  <a:pt x="765392" y="1079480"/>
                </a:lnTo>
                <a:lnTo>
                  <a:pt x="722633" y="1110132"/>
                </a:lnTo>
                <a:lnTo>
                  <a:pt x="680311" y="1141143"/>
                </a:lnTo>
                <a:lnTo>
                  <a:pt x="630277" y="1182253"/>
                </a:lnTo>
                <a:lnTo>
                  <a:pt x="588504" y="1213712"/>
                </a:lnTo>
                <a:lnTo>
                  <a:pt x="548324" y="1246475"/>
                </a:lnTo>
                <a:lnTo>
                  <a:pt x="509377" y="1280246"/>
                </a:lnTo>
                <a:lnTo>
                  <a:pt x="470923" y="1314421"/>
                </a:lnTo>
                <a:lnTo>
                  <a:pt x="432223" y="1348394"/>
                </a:lnTo>
                <a:lnTo>
                  <a:pt x="527193" y="1426090"/>
                </a:lnTo>
                <a:lnTo>
                  <a:pt x="485380" y="1424700"/>
                </a:lnTo>
                <a:lnTo>
                  <a:pt x="442643" y="1422554"/>
                </a:lnTo>
                <a:lnTo>
                  <a:pt x="391710" y="1430111"/>
                </a:lnTo>
                <a:lnTo>
                  <a:pt x="365557" y="1425123"/>
                </a:lnTo>
                <a:lnTo>
                  <a:pt x="336260" y="1417564"/>
                </a:lnTo>
                <a:lnTo>
                  <a:pt x="306101" y="1409299"/>
                </a:lnTo>
                <a:close/>
              </a:path>
              <a:path w="1685290" h="1979295">
                <a:moveTo>
                  <a:pt x="527193" y="1426090"/>
                </a:moveTo>
                <a:lnTo>
                  <a:pt x="439126" y="1354042"/>
                </a:lnTo>
                <a:lnTo>
                  <a:pt x="471071" y="1347359"/>
                </a:lnTo>
                <a:lnTo>
                  <a:pt x="487198" y="1344144"/>
                </a:lnTo>
                <a:lnTo>
                  <a:pt x="503510" y="1341080"/>
                </a:lnTo>
                <a:lnTo>
                  <a:pt x="553767" y="1332971"/>
                </a:lnTo>
                <a:lnTo>
                  <a:pt x="603096" y="1324102"/>
                </a:lnTo>
                <a:lnTo>
                  <a:pt x="651592" y="1314551"/>
                </a:lnTo>
                <a:lnTo>
                  <a:pt x="699350" y="1304396"/>
                </a:lnTo>
                <a:lnTo>
                  <a:pt x="746463" y="1293714"/>
                </a:lnTo>
                <a:lnTo>
                  <a:pt x="801069" y="1272753"/>
                </a:lnTo>
                <a:lnTo>
                  <a:pt x="847179" y="1261250"/>
                </a:lnTo>
                <a:lnTo>
                  <a:pt x="892928" y="1249453"/>
                </a:lnTo>
                <a:lnTo>
                  <a:pt x="946455" y="1227609"/>
                </a:lnTo>
                <a:lnTo>
                  <a:pt x="991630" y="1215341"/>
                </a:lnTo>
                <a:lnTo>
                  <a:pt x="1035941" y="1202367"/>
                </a:lnTo>
                <a:lnTo>
                  <a:pt x="1087421" y="1178848"/>
                </a:lnTo>
                <a:lnTo>
                  <a:pt x="1129974" y="1164435"/>
                </a:lnTo>
                <a:lnTo>
                  <a:pt x="1179673" y="1139460"/>
                </a:lnTo>
                <a:lnTo>
                  <a:pt x="1228465" y="1113744"/>
                </a:lnTo>
                <a:lnTo>
                  <a:pt x="1268299" y="1097106"/>
                </a:lnTo>
                <a:lnTo>
                  <a:pt x="1315247" y="1069880"/>
                </a:lnTo>
                <a:lnTo>
                  <a:pt x="1361255" y="1041886"/>
                </a:lnTo>
                <a:lnTo>
                  <a:pt x="1396547" y="1021532"/>
                </a:lnTo>
                <a:lnTo>
                  <a:pt x="1437766" y="989620"/>
                </a:lnTo>
                <a:lnTo>
                  <a:pt x="1467661" y="964851"/>
                </a:lnTo>
                <a:lnTo>
                  <a:pt x="1501148" y="926613"/>
                </a:lnTo>
                <a:lnTo>
                  <a:pt x="1520976" y="893609"/>
                </a:lnTo>
                <a:lnTo>
                  <a:pt x="1534088" y="855110"/>
                </a:lnTo>
                <a:lnTo>
                  <a:pt x="1531269" y="819987"/>
                </a:lnTo>
                <a:lnTo>
                  <a:pt x="1514491" y="789852"/>
                </a:lnTo>
                <a:lnTo>
                  <a:pt x="1629033" y="883559"/>
                </a:lnTo>
                <a:lnTo>
                  <a:pt x="1602719" y="960484"/>
                </a:lnTo>
                <a:lnTo>
                  <a:pt x="1573928" y="1002564"/>
                </a:lnTo>
                <a:lnTo>
                  <a:pt x="1539567" y="1040087"/>
                </a:lnTo>
                <a:lnTo>
                  <a:pt x="1500767" y="1073979"/>
                </a:lnTo>
                <a:lnTo>
                  <a:pt x="1458662" y="1105167"/>
                </a:lnTo>
                <a:lnTo>
                  <a:pt x="1414384" y="1134577"/>
                </a:lnTo>
                <a:lnTo>
                  <a:pt x="1377293" y="1153458"/>
                </a:lnTo>
                <a:lnTo>
                  <a:pt x="1331160" y="1181351"/>
                </a:lnTo>
                <a:lnTo>
                  <a:pt x="1284037" y="1208433"/>
                </a:lnTo>
                <a:lnTo>
                  <a:pt x="1243977" y="1224885"/>
                </a:lnTo>
                <a:lnTo>
                  <a:pt x="1194905" y="1250374"/>
                </a:lnTo>
                <a:lnTo>
                  <a:pt x="1152917" y="1265248"/>
                </a:lnTo>
                <a:lnTo>
                  <a:pt x="1101938" y="1289176"/>
                </a:lnTo>
                <a:lnTo>
                  <a:pt x="1058063" y="1302507"/>
                </a:lnTo>
                <a:lnTo>
                  <a:pt x="1013260" y="1315080"/>
                </a:lnTo>
                <a:lnTo>
                  <a:pt x="959498" y="1336731"/>
                </a:lnTo>
                <a:lnTo>
                  <a:pt x="912871" y="1347811"/>
                </a:lnTo>
                <a:lnTo>
                  <a:pt x="865706" y="1358450"/>
                </a:lnTo>
                <a:lnTo>
                  <a:pt x="818133" y="1368756"/>
                </a:lnTo>
                <a:lnTo>
                  <a:pt x="770186" y="1378756"/>
                </a:lnTo>
                <a:lnTo>
                  <a:pt x="721900" y="1388479"/>
                </a:lnTo>
                <a:lnTo>
                  <a:pt x="673310" y="1397952"/>
                </a:lnTo>
                <a:lnTo>
                  <a:pt x="624449" y="1407204"/>
                </a:lnTo>
                <a:lnTo>
                  <a:pt x="575352" y="1416263"/>
                </a:lnTo>
                <a:lnTo>
                  <a:pt x="527193" y="1426090"/>
                </a:lnTo>
                <a:close/>
              </a:path>
              <a:path w="1685290" h="1979295">
                <a:moveTo>
                  <a:pt x="364066" y="1801301"/>
                </a:moveTo>
                <a:lnTo>
                  <a:pt x="327776" y="1771612"/>
                </a:lnTo>
                <a:lnTo>
                  <a:pt x="328057" y="1755433"/>
                </a:lnTo>
                <a:lnTo>
                  <a:pt x="332718" y="1742838"/>
                </a:lnTo>
                <a:lnTo>
                  <a:pt x="347333" y="1721977"/>
                </a:lnTo>
                <a:lnTo>
                  <a:pt x="356248" y="1712862"/>
                </a:lnTo>
                <a:lnTo>
                  <a:pt x="367936" y="1706016"/>
                </a:lnTo>
                <a:lnTo>
                  <a:pt x="413265" y="1693874"/>
                </a:lnTo>
                <a:lnTo>
                  <a:pt x="467622" y="1672709"/>
                </a:lnTo>
                <a:lnTo>
                  <a:pt x="514923" y="1662181"/>
                </a:lnTo>
                <a:lnTo>
                  <a:pt x="563210" y="1652459"/>
                </a:lnTo>
                <a:lnTo>
                  <a:pt x="621190" y="1634258"/>
                </a:lnTo>
                <a:lnTo>
                  <a:pt x="822019" y="1601655"/>
                </a:lnTo>
                <a:lnTo>
                  <a:pt x="880576" y="1583927"/>
                </a:lnTo>
                <a:lnTo>
                  <a:pt x="982030" y="1568477"/>
                </a:lnTo>
                <a:lnTo>
                  <a:pt x="1030693" y="1559062"/>
                </a:lnTo>
                <a:lnTo>
                  <a:pt x="1079694" y="1549925"/>
                </a:lnTo>
                <a:lnTo>
                  <a:pt x="1129158" y="1541166"/>
                </a:lnTo>
                <a:lnTo>
                  <a:pt x="1171166" y="1542715"/>
                </a:lnTo>
                <a:lnTo>
                  <a:pt x="1221924" y="1535015"/>
                </a:lnTo>
                <a:lnTo>
                  <a:pt x="1273514" y="1527996"/>
                </a:lnTo>
                <a:lnTo>
                  <a:pt x="1318018" y="1531588"/>
                </a:lnTo>
                <a:lnTo>
                  <a:pt x="1371642" y="1526233"/>
                </a:lnTo>
                <a:lnTo>
                  <a:pt x="1416587" y="1530185"/>
                </a:lnTo>
                <a:lnTo>
                  <a:pt x="1462225" y="1534705"/>
                </a:lnTo>
                <a:lnTo>
                  <a:pt x="1509410" y="1540490"/>
                </a:lnTo>
                <a:lnTo>
                  <a:pt x="1550951" y="1558067"/>
                </a:lnTo>
                <a:lnTo>
                  <a:pt x="1595744" y="1578303"/>
                </a:lnTo>
                <a:lnTo>
                  <a:pt x="1667890" y="1637327"/>
                </a:lnTo>
                <a:lnTo>
                  <a:pt x="1684750" y="1765980"/>
                </a:lnTo>
                <a:lnTo>
                  <a:pt x="1530617" y="1639883"/>
                </a:lnTo>
                <a:lnTo>
                  <a:pt x="1498952" y="1630386"/>
                </a:lnTo>
                <a:lnTo>
                  <a:pt x="1468798" y="1622125"/>
                </a:lnTo>
                <a:lnTo>
                  <a:pt x="1413981" y="1626505"/>
                </a:lnTo>
                <a:lnTo>
                  <a:pt x="1368419" y="1622047"/>
                </a:lnTo>
                <a:lnTo>
                  <a:pt x="1323941" y="1618476"/>
                </a:lnTo>
                <a:lnTo>
                  <a:pt x="1272379" y="1625519"/>
                </a:lnTo>
                <a:lnTo>
                  <a:pt x="1229690" y="1623412"/>
                </a:lnTo>
                <a:lnTo>
                  <a:pt x="1179663" y="1631710"/>
                </a:lnTo>
                <a:lnTo>
                  <a:pt x="1130212" y="1640479"/>
                </a:lnTo>
                <a:lnTo>
                  <a:pt x="1081210" y="1649616"/>
                </a:lnTo>
                <a:lnTo>
                  <a:pt x="1040571" y="1649187"/>
                </a:lnTo>
                <a:lnTo>
                  <a:pt x="991937" y="1658624"/>
                </a:lnTo>
                <a:lnTo>
                  <a:pt x="943560" y="1668272"/>
                </a:lnTo>
                <a:lnTo>
                  <a:pt x="655915" y="1728302"/>
                </a:lnTo>
                <a:lnTo>
                  <a:pt x="610427" y="1740314"/>
                </a:lnTo>
                <a:lnTo>
                  <a:pt x="527369" y="1754406"/>
                </a:lnTo>
                <a:lnTo>
                  <a:pt x="481327" y="1765964"/>
                </a:lnTo>
                <a:lnTo>
                  <a:pt x="642787" y="1898057"/>
                </a:lnTo>
                <a:lnTo>
                  <a:pt x="617068" y="1893424"/>
                </a:lnTo>
                <a:lnTo>
                  <a:pt x="564943" y="1883597"/>
                </a:lnTo>
                <a:lnTo>
                  <a:pt x="511704" y="1872859"/>
                </a:lnTo>
                <a:lnTo>
                  <a:pt x="464964" y="1851029"/>
                </a:lnTo>
                <a:lnTo>
                  <a:pt x="443807" y="1833720"/>
                </a:lnTo>
                <a:lnTo>
                  <a:pt x="414638" y="1826266"/>
                </a:lnTo>
                <a:lnTo>
                  <a:pt x="393450" y="1808932"/>
                </a:lnTo>
                <a:lnTo>
                  <a:pt x="364066" y="1801301"/>
                </a:lnTo>
                <a:close/>
              </a:path>
              <a:path w="1685290" h="1979295">
                <a:moveTo>
                  <a:pt x="642787" y="1898057"/>
                </a:moveTo>
                <a:lnTo>
                  <a:pt x="489874" y="1772957"/>
                </a:lnTo>
                <a:lnTo>
                  <a:pt x="596031" y="1794170"/>
                </a:lnTo>
                <a:lnTo>
                  <a:pt x="640949" y="1814510"/>
                </a:lnTo>
                <a:lnTo>
                  <a:pt x="798270" y="1844764"/>
                </a:lnTo>
                <a:lnTo>
                  <a:pt x="858328" y="1844672"/>
                </a:lnTo>
                <a:lnTo>
                  <a:pt x="1013966" y="1873549"/>
                </a:lnTo>
                <a:lnTo>
                  <a:pt x="1062280" y="1880258"/>
                </a:lnTo>
                <a:lnTo>
                  <a:pt x="1117533" y="1876235"/>
                </a:lnTo>
                <a:lnTo>
                  <a:pt x="1163583" y="1881092"/>
                </a:lnTo>
                <a:lnTo>
                  <a:pt x="1208416" y="1884953"/>
                </a:lnTo>
                <a:lnTo>
                  <a:pt x="1260015" y="1877941"/>
                </a:lnTo>
                <a:lnTo>
                  <a:pt x="1310284" y="1869841"/>
                </a:lnTo>
                <a:lnTo>
                  <a:pt x="1351123" y="1870435"/>
                </a:lnTo>
                <a:lnTo>
                  <a:pt x="1398559" y="1860016"/>
                </a:lnTo>
                <a:lnTo>
                  <a:pt x="1452535" y="1838540"/>
                </a:lnTo>
                <a:lnTo>
                  <a:pt x="1484691" y="1832030"/>
                </a:lnTo>
                <a:lnTo>
                  <a:pt x="1522453" y="1813698"/>
                </a:lnTo>
                <a:lnTo>
                  <a:pt x="1556949" y="1792694"/>
                </a:lnTo>
                <a:lnTo>
                  <a:pt x="1587346" y="1768336"/>
                </a:lnTo>
                <a:lnTo>
                  <a:pt x="1608089" y="1719672"/>
                </a:lnTo>
                <a:lnTo>
                  <a:pt x="1600187" y="1696798"/>
                </a:lnTo>
                <a:lnTo>
                  <a:pt x="1684750" y="1765980"/>
                </a:lnTo>
                <a:lnTo>
                  <a:pt x="1685242" y="1782791"/>
                </a:lnTo>
                <a:lnTo>
                  <a:pt x="1678308" y="1793527"/>
                </a:lnTo>
                <a:lnTo>
                  <a:pt x="1657758" y="1825941"/>
                </a:lnTo>
                <a:lnTo>
                  <a:pt x="1628969" y="1851614"/>
                </a:lnTo>
                <a:lnTo>
                  <a:pt x="1585304" y="1881525"/>
                </a:lnTo>
                <a:lnTo>
                  <a:pt x="1538585" y="1908939"/>
                </a:lnTo>
                <a:lnTo>
                  <a:pt x="1497182" y="1924293"/>
                </a:lnTo>
                <a:lnTo>
                  <a:pt x="1453382" y="1937685"/>
                </a:lnTo>
                <a:lnTo>
                  <a:pt x="1407511" y="1949383"/>
                </a:lnTo>
                <a:lnTo>
                  <a:pt x="1359898" y="1959656"/>
                </a:lnTo>
                <a:lnTo>
                  <a:pt x="1310870" y="1968772"/>
                </a:lnTo>
                <a:lnTo>
                  <a:pt x="1257790" y="1974572"/>
                </a:lnTo>
                <a:lnTo>
                  <a:pt x="1203130" y="1979080"/>
                </a:lnTo>
                <a:lnTo>
                  <a:pt x="1155106" y="1972608"/>
                </a:lnTo>
                <a:lnTo>
                  <a:pt x="1097807" y="1974957"/>
                </a:lnTo>
                <a:lnTo>
                  <a:pt x="1047490" y="1966610"/>
                </a:lnTo>
                <a:lnTo>
                  <a:pt x="996288" y="1957538"/>
                </a:lnTo>
                <a:lnTo>
                  <a:pt x="810389" y="1936721"/>
                </a:lnTo>
                <a:lnTo>
                  <a:pt x="763007" y="1930775"/>
                </a:lnTo>
                <a:lnTo>
                  <a:pt x="719691" y="1911746"/>
                </a:lnTo>
                <a:lnTo>
                  <a:pt x="642787" y="1898057"/>
                </a:lnTo>
                <a:close/>
              </a:path>
              <a:path w="1685290" h="1979295">
                <a:moveTo>
                  <a:pt x="24440" y="1121691"/>
                </a:moveTo>
                <a:lnTo>
                  <a:pt x="0" y="1075810"/>
                </a:lnTo>
                <a:lnTo>
                  <a:pt x="1357" y="1030425"/>
                </a:lnTo>
                <a:lnTo>
                  <a:pt x="6880" y="987701"/>
                </a:lnTo>
                <a:lnTo>
                  <a:pt x="16314" y="945860"/>
                </a:lnTo>
                <a:lnTo>
                  <a:pt x="29407" y="903125"/>
                </a:lnTo>
                <a:lnTo>
                  <a:pt x="45905" y="857719"/>
                </a:lnTo>
                <a:lnTo>
                  <a:pt x="65554" y="807863"/>
                </a:lnTo>
                <a:lnTo>
                  <a:pt x="84888" y="766341"/>
                </a:lnTo>
                <a:lnTo>
                  <a:pt x="102872" y="724084"/>
                </a:lnTo>
                <a:lnTo>
                  <a:pt x="120535" y="681641"/>
                </a:lnTo>
                <a:lnTo>
                  <a:pt x="138900" y="639564"/>
                </a:lnTo>
                <a:lnTo>
                  <a:pt x="158993" y="598400"/>
                </a:lnTo>
                <a:lnTo>
                  <a:pt x="181256" y="556599"/>
                </a:lnTo>
                <a:lnTo>
                  <a:pt x="203042" y="517034"/>
                </a:lnTo>
                <a:lnTo>
                  <a:pt x="225063" y="478800"/>
                </a:lnTo>
                <a:lnTo>
                  <a:pt x="247821" y="441332"/>
                </a:lnTo>
                <a:lnTo>
                  <a:pt x="272229" y="403391"/>
                </a:lnTo>
                <a:lnTo>
                  <a:pt x="298893" y="364244"/>
                </a:lnTo>
                <a:lnTo>
                  <a:pt x="328502" y="323020"/>
                </a:lnTo>
                <a:lnTo>
                  <a:pt x="361744" y="278852"/>
                </a:lnTo>
                <a:lnTo>
                  <a:pt x="396101" y="234967"/>
                </a:lnTo>
                <a:lnTo>
                  <a:pt x="430223" y="193595"/>
                </a:lnTo>
                <a:lnTo>
                  <a:pt x="456937" y="163531"/>
                </a:lnTo>
                <a:lnTo>
                  <a:pt x="510084" y="110223"/>
                </a:lnTo>
                <a:lnTo>
                  <a:pt x="542234" y="80577"/>
                </a:lnTo>
                <a:lnTo>
                  <a:pt x="575911" y="52677"/>
                </a:lnTo>
                <a:lnTo>
                  <a:pt x="612352" y="28514"/>
                </a:lnTo>
                <a:lnTo>
                  <a:pt x="653076" y="9895"/>
                </a:lnTo>
                <a:lnTo>
                  <a:pt x="699971" y="0"/>
                </a:lnTo>
                <a:lnTo>
                  <a:pt x="742349" y="3451"/>
                </a:lnTo>
                <a:lnTo>
                  <a:pt x="779326" y="19974"/>
                </a:lnTo>
                <a:lnTo>
                  <a:pt x="810021" y="49296"/>
                </a:lnTo>
                <a:lnTo>
                  <a:pt x="833551" y="91142"/>
                </a:lnTo>
                <a:lnTo>
                  <a:pt x="847981" y="156178"/>
                </a:lnTo>
                <a:lnTo>
                  <a:pt x="848221" y="182578"/>
                </a:lnTo>
                <a:lnTo>
                  <a:pt x="739928" y="93982"/>
                </a:lnTo>
                <a:lnTo>
                  <a:pt x="711058" y="82556"/>
                </a:lnTo>
                <a:lnTo>
                  <a:pt x="666492" y="91901"/>
                </a:lnTo>
                <a:lnTo>
                  <a:pt x="609264" y="138150"/>
                </a:lnTo>
                <a:lnTo>
                  <a:pt x="571701" y="170848"/>
                </a:lnTo>
                <a:lnTo>
                  <a:pt x="532689" y="205864"/>
                </a:lnTo>
                <a:lnTo>
                  <a:pt x="494358" y="243202"/>
                </a:lnTo>
                <a:lnTo>
                  <a:pt x="460541" y="280967"/>
                </a:lnTo>
                <a:lnTo>
                  <a:pt x="418145" y="336010"/>
                </a:lnTo>
                <a:lnTo>
                  <a:pt x="383140" y="387620"/>
                </a:lnTo>
                <a:lnTo>
                  <a:pt x="353336" y="436227"/>
                </a:lnTo>
                <a:lnTo>
                  <a:pt x="328240" y="480364"/>
                </a:lnTo>
                <a:lnTo>
                  <a:pt x="307363" y="518563"/>
                </a:lnTo>
                <a:lnTo>
                  <a:pt x="290214" y="549354"/>
                </a:lnTo>
                <a:lnTo>
                  <a:pt x="260227" y="602609"/>
                </a:lnTo>
                <a:lnTo>
                  <a:pt x="233109" y="657388"/>
                </a:lnTo>
                <a:lnTo>
                  <a:pt x="215374" y="698990"/>
                </a:lnTo>
                <a:lnTo>
                  <a:pt x="198488" y="740875"/>
                </a:lnTo>
                <a:lnTo>
                  <a:pt x="182134" y="782990"/>
                </a:lnTo>
                <a:lnTo>
                  <a:pt x="165996" y="825282"/>
                </a:lnTo>
                <a:lnTo>
                  <a:pt x="149684" y="869128"/>
                </a:lnTo>
                <a:lnTo>
                  <a:pt x="133699" y="913139"/>
                </a:lnTo>
                <a:lnTo>
                  <a:pt x="118123" y="957280"/>
                </a:lnTo>
                <a:lnTo>
                  <a:pt x="103038" y="1001513"/>
                </a:lnTo>
                <a:lnTo>
                  <a:pt x="100995" y="1019185"/>
                </a:lnTo>
                <a:lnTo>
                  <a:pt x="102295" y="1027606"/>
                </a:lnTo>
                <a:lnTo>
                  <a:pt x="105609" y="1033250"/>
                </a:lnTo>
                <a:lnTo>
                  <a:pt x="187378" y="1100146"/>
                </a:lnTo>
                <a:lnTo>
                  <a:pt x="154811" y="1119075"/>
                </a:lnTo>
                <a:lnTo>
                  <a:pt x="119211" y="1136021"/>
                </a:lnTo>
                <a:lnTo>
                  <a:pt x="93075" y="1142772"/>
                </a:lnTo>
                <a:lnTo>
                  <a:pt x="58475" y="1141004"/>
                </a:lnTo>
                <a:lnTo>
                  <a:pt x="24440" y="1121691"/>
                </a:lnTo>
                <a:close/>
              </a:path>
              <a:path w="1685290" h="1979295">
                <a:moveTo>
                  <a:pt x="187378" y="1100146"/>
                </a:moveTo>
                <a:lnTo>
                  <a:pt x="105609" y="1033250"/>
                </a:lnTo>
                <a:lnTo>
                  <a:pt x="115781" y="1038853"/>
                </a:lnTo>
                <a:lnTo>
                  <a:pt x="126850" y="1040406"/>
                </a:lnTo>
                <a:lnTo>
                  <a:pt x="137750" y="1038014"/>
                </a:lnTo>
                <a:lnTo>
                  <a:pt x="147417" y="1031783"/>
                </a:lnTo>
                <a:lnTo>
                  <a:pt x="164790" y="1017675"/>
                </a:lnTo>
                <a:lnTo>
                  <a:pt x="182385" y="1003799"/>
                </a:lnTo>
                <a:lnTo>
                  <a:pt x="199783" y="989660"/>
                </a:lnTo>
                <a:lnTo>
                  <a:pt x="216567" y="974761"/>
                </a:lnTo>
                <a:lnTo>
                  <a:pt x="251248" y="942261"/>
                </a:lnTo>
                <a:lnTo>
                  <a:pt x="285944" y="909835"/>
                </a:lnTo>
                <a:lnTo>
                  <a:pt x="320497" y="877322"/>
                </a:lnTo>
                <a:lnTo>
                  <a:pt x="354749" y="844563"/>
                </a:lnTo>
                <a:lnTo>
                  <a:pt x="388541" y="811397"/>
                </a:lnTo>
                <a:lnTo>
                  <a:pt x="421715" y="777664"/>
                </a:lnTo>
                <a:lnTo>
                  <a:pt x="458798" y="739077"/>
                </a:lnTo>
                <a:lnTo>
                  <a:pt x="495487" y="700036"/>
                </a:lnTo>
                <a:lnTo>
                  <a:pt x="531183" y="660183"/>
                </a:lnTo>
                <a:lnTo>
                  <a:pt x="565283" y="619155"/>
                </a:lnTo>
                <a:lnTo>
                  <a:pt x="597187" y="576595"/>
                </a:lnTo>
                <a:lnTo>
                  <a:pt x="625085" y="534080"/>
                </a:lnTo>
                <a:lnTo>
                  <a:pt x="650651" y="489973"/>
                </a:lnTo>
                <a:lnTo>
                  <a:pt x="674743" y="444898"/>
                </a:lnTo>
                <a:lnTo>
                  <a:pt x="698221" y="399479"/>
                </a:lnTo>
                <a:lnTo>
                  <a:pt x="721945" y="354339"/>
                </a:lnTo>
                <a:lnTo>
                  <a:pt x="742293" y="308212"/>
                </a:lnTo>
                <a:lnTo>
                  <a:pt x="755348" y="260183"/>
                </a:lnTo>
                <a:lnTo>
                  <a:pt x="762547" y="210759"/>
                </a:lnTo>
                <a:lnTo>
                  <a:pt x="765329" y="160447"/>
                </a:lnTo>
                <a:lnTo>
                  <a:pt x="758941" y="120598"/>
                </a:lnTo>
                <a:lnTo>
                  <a:pt x="739928" y="93982"/>
                </a:lnTo>
                <a:lnTo>
                  <a:pt x="848221" y="182578"/>
                </a:lnTo>
                <a:lnTo>
                  <a:pt x="845780" y="222424"/>
                </a:lnTo>
                <a:lnTo>
                  <a:pt x="838261" y="272194"/>
                </a:lnTo>
                <a:lnTo>
                  <a:pt x="825929" y="320345"/>
                </a:lnTo>
                <a:lnTo>
                  <a:pt x="809444" y="367100"/>
                </a:lnTo>
                <a:lnTo>
                  <a:pt x="789467" y="412683"/>
                </a:lnTo>
                <a:lnTo>
                  <a:pt x="766656" y="457319"/>
                </a:lnTo>
                <a:lnTo>
                  <a:pt x="735565" y="512686"/>
                </a:lnTo>
                <a:lnTo>
                  <a:pt x="702771" y="565313"/>
                </a:lnTo>
                <a:lnTo>
                  <a:pt x="668717" y="615204"/>
                </a:lnTo>
                <a:lnTo>
                  <a:pt x="633849" y="662359"/>
                </a:lnTo>
                <a:lnTo>
                  <a:pt x="601124" y="703613"/>
                </a:lnTo>
                <a:lnTo>
                  <a:pt x="563448" y="748469"/>
                </a:lnTo>
                <a:lnTo>
                  <a:pt x="528804" y="787427"/>
                </a:lnTo>
                <a:lnTo>
                  <a:pt x="495123" y="823656"/>
                </a:lnTo>
                <a:lnTo>
                  <a:pt x="462850" y="857157"/>
                </a:lnTo>
                <a:lnTo>
                  <a:pt x="432431" y="887933"/>
                </a:lnTo>
                <a:lnTo>
                  <a:pt x="378928" y="941313"/>
                </a:lnTo>
                <a:lnTo>
                  <a:pt x="349023" y="970824"/>
                </a:lnTo>
                <a:lnTo>
                  <a:pt x="318403" y="999699"/>
                </a:lnTo>
                <a:lnTo>
                  <a:pt x="286825" y="1027481"/>
                </a:lnTo>
                <a:lnTo>
                  <a:pt x="254046" y="1053714"/>
                </a:lnTo>
                <a:lnTo>
                  <a:pt x="222144" y="1077081"/>
                </a:lnTo>
                <a:lnTo>
                  <a:pt x="189094" y="1099149"/>
                </a:lnTo>
                <a:lnTo>
                  <a:pt x="187378" y="1100146"/>
                </a:lnTo>
                <a:close/>
              </a:path>
            </a:pathLst>
          </a:custGeom>
          <a:solidFill>
            <a:srgbClr val="EFA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346" y="125552"/>
            <a:ext cx="1651000" cy="2044700"/>
          </a:xfrm>
          <a:custGeom>
            <a:avLst/>
            <a:gdLst/>
            <a:ahLst/>
            <a:cxnLst/>
            <a:rect l="l" t="t" r="r" b="b"/>
            <a:pathLst>
              <a:path w="1651000" h="2044700">
                <a:moveTo>
                  <a:pt x="1406091" y="1320857"/>
                </a:moveTo>
                <a:lnTo>
                  <a:pt x="1413971" y="1292318"/>
                </a:lnTo>
                <a:lnTo>
                  <a:pt x="1411354" y="1275924"/>
                </a:lnTo>
                <a:lnTo>
                  <a:pt x="1405482" y="1263296"/>
                </a:lnTo>
                <a:lnTo>
                  <a:pt x="1387762" y="1244955"/>
                </a:lnTo>
                <a:lnTo>
                  <a:pt x="1359210" y="1219725"/>
                </a:lnTo>
                <a:lnTo>
                  <a:pt x="1358932" y="1220046"/>
                </a:lnTo>
                <a:lnTo>
                  <a:pt x="1349046" y="1212063"/>
                </a:lnTo>
                <a:lnTo>
                  <a:pt x="1314723" y="1193510"/>
                </a:lnTo>
                <a:lnTo>
                  <a:pt x="1226966" y="1139671"/>
                </a:lnTo>
                <a:lnTo>
                  <a:pt x="1182988" y="1112868"/>
                </a:lnTo>
                <a:lnTo>
                  <a:pt x="1148448" y="1094565"/>
                </a:lnTo>
                <a:lnTo>
                  <a:pt x="1104053" y="1068244"/>
                </a:lnTo>
                <a:lnTo>
                  <a:pt x="1058840" y="1042869"/>
                </a:lnTo>
                <a:lnTo>
                  <a:pt x="1013028" y="1018187"/>
                </a:lnTo>
                <a:lnTo>
                  <a:pt x="966614" y="994200"/>
                </a:lnTo>
                <a:lnTo>
                  <a:pt x="919597" y="970912"/>
                </a:lnTo>
                <a:lnTo>
                  <a:pt x="871975" y="948325"/>
                </a:lnTo>
                <a:lnTo>
                  <a:pt x="823744" y="926441"/>
                </a:lnTo>
                <a:lnTo>
                  <a:pt x="784512" y="913568"/>
                </a:lnTo>
                <a:lnTo>
                  <a:pt x="735058" y="893100"/>
                </a:lnTo>
                <a:lnTo>
                  <a:pt x="684990" y="873342"/>
                </a:lnTo>
                <a:lnTo>
                  <a:pt x="634523" y="854045"/>
                </a:lnTo>
                <a:lnTo>
                  <a:pt x="593190" y="843603"/>
                </a:lnTo>
                <a:lnTo>
                  <a:pt x="541606" y="825599"/>
                </a:lnTo>
                <a:lnTo>
                  <a:pt x="489213" y="808531"/>
                </a:lnTo>
                <a:lnTo>
                  <a:pt x="445452" y="800898"/>
                </a:lnTo>
                <a:lnTo>
                  <a:pt x="390939" y="786282"/>
                </a:lnTo>
                <a:lnTo>
                  <a:pt x="344726" y="781486"/>
                </a:lnTo>
                <a:lnTo>
                  <a:pt x="297035" y="778399"/>
                </a:lnTo>
                <a:lnTo>
                  <a:pt x="247701" y="777214"/>
                </a:lnTo>
                <a:lnTo>
                  <a:pt x="196204" y="778532"/>
                </a:lnTo>
                <a:lnTo>
                  <a:pt x="142386" y="782534"/>
                </a:lnTo>
                <a:lnTo>
                  <a:pt x="95404" y="798049"/>
                </a:lnTo>
                <a:lnTo>
                  <a:pt x="29742" y="874020"/>
                </a:lnTo>
                <a:lnTo>
                  <a:pt x="7294" y="919415"/>
                </a:lnTo>
                <a:lnTo>
                  <a:pt x="0" y="966698"/>
                </a:lnTo>
                <a:lnTo>
                  <a:pt x="7990" y="1015717"/>
                </a:lnTo>
                <a:lnTo>
                  <a:pt x="12589" y="1029818"/>
                </a:lnTo>
                <a:lnTo>
                  <a:pt x="109361" y="917853"/>
                </a:lnTo>
                <a:lnTo>
                  <a:pt x="143272" y="898040"/>
                </a:lnTo>
                <a:lnTo>
                  <a:pt x="172578" y="883554"/>
                </a:lnTo>
                <a:lnTo>
                  <a:pt x="198838" y="872593"/>
                </a:lnTo>
                <a:lnTo>
                  <a:pt x="232363" y="872648"/>
                </a:lnTo>
                <a:lnTo>
                  <a:pt x="264247" y="874601"/>
                </a:lnTo>
                <a:lnTo>
                  <a:pt x="312418" y="877132"/>
                </a:lnTo>
                <a:lnTo>
                  <a:pt x="359198" y="881273"/>
                </a:lnTo>
                <a:lnTo>
                  <a:pt x="414291" y="895216"/>
                </a:lnTo>
                <a:lnTo>
                  <a:pt x="458578" y="902241"/>
                </a:lnTo>
                <a:lnTo>
                  <a:pt x="511372" y="918845"/>
                </a:lnTo>
                <a:lnTo>
                  <a:pt x="563160" y="936612"/>
                </a:lnTo>
                <a:lnTo>
                  <a:pt x="604431" y="947127"/>
                </a:lnTo>
                <a:lnTo>
                  <a:pt x="654498" y="966886"/>
                </a:lnTo>
                <a:lnTo>
                  <a:pt x="703849" y="987474"/>
                </a:lnTo>
                <a:lnTo>
                  <a:pt x="752580" y="1008779"/>
                </a:lnTo>
                <a:lnTo>
                  <a:pt x="800788" y="1030689"/>
                </a:lnTo>
                <a:lnTo>
                  <a:pt x="849189" y="1052375"/>
                </a:lnTo>
                <a:lnTo>
                  <a:pt x="897035" y="1074703"/>
                </a:lnTo>
                <a:lnTo>
                  <a:pt x="944419" y="1097567"/>
                </a:lnTo>
                <a:lnTo>
                  <a:pt x="991432" y="1120860"/>
                </a:lnTo>
                <a:lnTo>
                  <a:pt x="1047776" y="1152778"/>
                </a:lnTo>
                <a:lnTo>
                  <a:pt x="1094326" y="1176607"/>
                </a:lnTo>
                <a:lnTo>
                  <a:pt x="1139530" y="1201992"/>
                </a:lnTo>
                <a:lnTo>
                  <a:pt x="1183692" y="1228583"/>
                </a:lnTo>
                <a:lnTo>
                  <a:pt x="1227438" y="1255656"/>
                </a:lnTo>
                <a:lnTo>
                  <a:pt x="1271392" y="1282488"/>
                </a:lnTo>
                <a:lnTo>
                  <a:pt x="1191156" y="1375321"/>
                </a:lnTo>
                <a:lnTo>
                  <a:pt x="1232110" y="1366780"/>
                </a:lnTo>
                <a:lnTo>
                  <a:pt x="1273845" y="1357335"/>
                </a:lnTo>
                <a:lnTo>
                  <a:pt x="1325320" y="1356045"/>
                </a:lnTo>
                <a:lnTo>
                  <a:pt x="1350230" y="1346645"/>
                </a:lnTo>
                <a:lnTo>
                  <a:pt x="1377796" y="1334173"/>
                </a:lnTo>
                <a:lnTo>
                  <a:pt x="1406091" y="1320857"/>
                </a:lnTo>
                <a:close/>
              </a:path>
              <a:path w="1651000" h="2044700">
                <a:moveTo>
                  <a:pt x="1191156" y="1375321"/>
                </a:moveTo>
                <a:lnTo>
                  <a:pt x="1265559" y="1289236"/>
                </a:lnTo>
                <a:lnTo>
                  <a:pt x="1232941" y="1288132"/>
                </a:lnTo>
                <a:lnTo>
                  <a:pt x="1216502" y="1287730"/>
                </a:lnTo>
                <a:lnTo>
                  <a:pt x="1199907" y="1287509"/>
                </a:lnTo>
                <a:lnTo>
                  <a:pt x="1149003" y="1288140"/>
                </a:lnTo>
                <a:lnTo>
                  <a:pt x="1098884" y="1287863"/>
                </a:lnTo>
                <a:lnTo>
                  <a:pt x="1049468" y="1286772"/>
                </a:lnTo>
                <a:lnTo>
                  <a:pt x="1000677" y="1284959"/>
                </a:lnTo>
                <a:lnTo>
                  <a:pt x="952429" y="1282516"/>
                </a:lnTo>
                <a:lnTo>
                  <a:pt x="895037" y="1271232"/>
                </a:lnTo>
                <a:lnTo>
                  <a:pt x="847638" y="1267808"/>
                </a:lnTo>
                <a:lnTo>
                  <a:pt x="800543" y="1264032"/>
                </a:lnTo>
                <a:lnTo>
                  <a:pt x="744063" y="1251693"/>
                </a:lnTo>
                <a:lnTo>
                  <a:pt x="697454" y="1247355"/>
                </a:lnTo>
                <a:lnTo>
                  <a:pt x="651573" y="1242174"/>
                </a:lnTo>
                <a:lnTo>
                  <a:pt x="596823" y="1227834"/>
                </a:lnTo>
                <a:lnTo>
                  <a:pt x="552428" y="1220933"/>
                </a:lnTo>
                <a:lnTo>
                  <a:pt x="499182" y="1204853"/>
                </a:lnTo>
                <a:lnTo>
                  <a:pt x="446701" y="1187886"/>
                </a:lnTo>
                <a:lnTo>
                  <a:pt x="404604" y="1178327"/>
                </a:lnTo>
                <a:lnTo>
                  <a:pt x="353683" y="1159557"/>
                </a:lnTo>
                <a:lnTo>
                  <a:pt x="303555" y="1139869"/>
                </a:lnTo>
                <a:lnTo>
                  <a:pt x="265295" y="1125870"/>
                </a:lnTo>
                <a:lnTo>
                  <a:pt x="219213" y="1101500"/>
                </a:lnTo>
                <a:lnTo>
                  <a:pt x="185513" y="1082227"/>
                </a:lnTo>
                <a:lnTo>
                  <a:pt x="145963" y="1050299"/>
                </a:lnTo>
                <a:lnTo>
                  <a:pt x="120768" y="1021184"/>
                </a:lnTo>
                <a:lnTo>
                  <a:pt x="101247" y="985505"/>
                </a:lnTo>
                <a:lnTo>
                  <a:pt x="98000" y="950419"/>
                </a:lnTo>
                <a:lnTo>
                  <a:pt x="109361" y="917853"/>
                </a:lnTo>
                <a:lnTo>
                  <a:pt x="12589" y="1029818"/>
                </a:lnTo>
                <a:lnTo>
                  <a:pt x="51707" y="1101089"/>
                </a:lnTo>
                <a:lnTo>
                  <a:pt x="87289" y="1137607"/>
                </a:lnTo>
                <a:lnTo>
                  <a:pt x="127577" y="1168681"/>
                </a:lnTo>
                <a:lnTo>
                  <a:pt x="171614" y="1195416"/>
                </a:lnTo>
                <a:lnTo>
                  <a:pt x="218445" y="1218919"/>
                </a:lnTo>
                <a:lnTo>
                  <a:pt x="267111" y="1240299"/>
                </a:lnTo>
                <a:lnTo>
                  <a:pt x="306891" y="1252539"/>
                </a:lnTo>
                <a:lnTo>
                  <a:pt x="357125" y="1272105"/>
                </a:lnTo>
                <a:lnTo>
                  <a:pt x="408194" y="1290704"/>
                </a:lnTo>
                <a:lnTo>
                  <a:pt x="450483" y="1300041"/>
                </a:lnTo>
                <a:lnTo>
                  <a:pt x="503199" y="1316735"/>
                </a:lnTo>
                <a:lnTo>
                  <a:pt x="547117" y="1324187"/>
                </a:lnTo>
                <a:lnTo>
                  <a:pt x="601444" y="1339017"/>
                </a:lnTo>
                <a:lnTo>
                  <a:pt x="646956" y="1344625"/>
                </a:lnTo>
                <a:lnTo>
                  <a:pt x="693251" y="1349326"/>
                </a:lnTo>
                <a:lnTo>
                  <a:pt x="749930" y="1361435"/>
                </a:lnTo>
                <a:lnTo>
                  <a:pt x="797766" y="1364353"/>
                </a:lnTo>
                <a:lnTo>
                  <a:pt x="846057" y="1366746"/>
                </a:lnTo>
                <a:lnTo>
                  <a:pt x="894693" y="1368739"/>
                </a:lnTo>
                <a:lnTo>
                  <a:pt x="943644" y="1370367"/>
                </a:lnTo>
                <a:lnTo>
                  <a:pt x="992882" y="1371664"/>
                </a:lnTo>
                <a:lnTo>
                  <a:pt x="1042378" y="1372662"/>
                </a:lnTo>
                <a:lnTo>
                  <a:pt x="1092102" y="1373397"/>
                </a:lnTo>
                <a:lnTo>
                  <a:pt x="1142025" y="1373901"/>
                </a:lnTo>
                <a:lnTo>
                  <a:pt x="1191156" y="1375321"/>
                </a:lnTo>
                <a:close/>
              </a:path>
              <a:path w="1651000" h="2044700">
                <a:moveTo>
                  <a:pt x="1416221" y="1716992"/>
                </a:moveTo>
                <a:lnTo>
                  <a:pt x="1446881" y="1681519"/>
                </a:lnTo>
                <a:lnTo>
                  <a:pt x="1443829" y="1665627"/>
                </a:lnTo>
                <a:lnTo>
                  <a:pt x="1437076" y="1654019"/>
                </a:lnTo>
                <a:lnTo>
                  <a:pt x="1419101" y="1635974"/>
                </a:lnTo>
                <a:lnTo>
                  <a:pt x="1408754" y="1628523"/>
                </a:lnTo>
                <a:lnTo>
                  <a:pt x="1396065" y="1623783"/>
                </a:lnTo>
                <a:lnTo>
                  <a:pt x="1349325" y="1619596"/>
                </a:lnTo>
                <a:lnTo>
                  <a:pt x="1292144" y="1608068"/>
                </a:lnTo>
                <a:lnTo>
                  <a:pt x="1243738" y="1605809"/>
                </a:lnTo>
                <a:lnTo>
                  <a:pt x="1194498" y="1604514"/>
                </a:lnTo>
                <a:lnTo>
                  <a:pt x="1134256" y="1596527"/>
                </a:lnTo>
                <a:lnTo>
                  <a:pt x="930812" y="1598853"/>
                </a:lnTo>
                <a:lnTo>
                  <a:pt x="870081" y="1591432"/>
                </a:lnTo>
                <a:lnTo>
                  <a:pt x="767480" y="1593611"/>
                </a:lnTo>
                <a:lnTo>
                  <a:pt x="717924" y="1592683"/>
                </a:lnTo>
                <a:lnTo>
                  <a:pt x="668082" y="1592086"/>
                </a:lnTo>
                <a:lnTo>
                  <a:pt x="617849" y="1591941"/>
                </a:lnTo>
                <a:lnTo>
                  <a:pt x="576729" y="1600672"/>
                </a:lnTo>
                <a:lnTo>
                  <a:pt x="525403" y="1601792"/>
                </a:lnTo>
                <a:lnTo>
                  <a:pt x="473373" y="1603726"/>
                </a:lnTo>
                <a:lnTo>
                  <a:pt x="430145" y="1614898"/>
                </a:lnTo>
                <a:lnTo>
                  <a:pt x="376396" y="1618820"/>
                </a:lnTo>
                <a:lnTo>
                  <a:pt x="332796" y="1630422"/>
                </a:lnTo>
                <a:lnTo>
                  <a:pt x="288609" y="1642703"/>
                </a:lnTo>
                <a:lnTo>
                  <a:pt x="243116" y="1656495"/>
                </a:lnTo>
                <a:lnTo>
                  <a:pt x="205205" y="1680937"/>
                </a:lnTo>
                <a:lnTo>
                  <a:pt x="164547" y="1708556"/>
                </a:lnTo>
                <a:lnTo>
                  <a:pt x="103594" y="1779080"/>
                </a:lnTo>
                <a:lnTo>
                  <a:pt x="88211" y="1816299"/>
                </a:lnTo>
                <a:lnTo>
                  <a:pt x="87048" y="1856488"/>
                </a:lnTo>
                <a:lnTo>
                  <a:pt x="100692" y="1898967"/>
                </a:lnTo>
                <a:lnTo>
                  <a:pt x="107169" y="1910895"/>
                </a:lnTo>
                <a:lnTo>
                  <a:pt x="239271" y="1758053"/>
                </a:lnTo>
                <a:lnTo>
                  <a:pt x="268837" y="1743266"/>
                </a:lnTo>
                <a:lnTo>
                  <a:pt x="297128" y="1729955"/>
                </a:lnTo>
                <a:lnTo>
                  <a:pt x="351884" y="1724868"/>
                </a:lnTo>
                <a:lnTo>
                  <a:pt x="396006" y="1712661"/>
                </a:lnTo>
                <a:lnTo>
                  <a:pt x="439213" y="1701515"/>
                </a:lnTo>
                <a:lnTo>
                  <a:pt x="491218" y="1699609"/>
                </a:lnTo>
                <a:lnTo>
                  <a:pt x="532913" y="1690211"/>
                </a:lnTo>
                <a:lnTo>
                  <a:pt x="583623" y="1689805"/>
                </a:lnTo>
                <a:lnTo>
                  <a:pt x="633845" y="1689963"/>
                </a:lnTo>
                <a:lnTo>
                  <a:pt x="683688" y="1690560"/>
                </a:lnTo>
                <a:lnTo>
                  <a:pt x="723650" y="1683166"/>
                </a:lnTo>
                <a:lnTo>
                  <a:pt x="773183" y="1684122"/>
                </a:lnTo>
                <a:lnTo>
                  <a:pt x="822498" y="1685330"/>
                </a:lnTo>
                <a:lnTo>
                  <a:pt x="1116176" y="1695133"/>
                </a:lnTo>
                <a:lnTo>
                  <a:pt x="1163050" y="1699165"/>
                </a:lnTo>
                <a:lnTo>
                  <a:pt x="1247294" y="1698802"/>
                </a:lnTo>
                <a:lnTo>
                  <a:pt x="1294637" y="1702292"/>
                </a:lnTo>
                <a:lnTo>
                  <a:pt x="1158225" y="1860120"/>
                </a:lnTo>
                <a:lnTo>
                  <a:pt x="1182769" y="1851144"/>
                </a:lnTo>
                <a:lnTo>
                  <a:pt x="1232436" y="1832523"/>
                </a:lnTo>
                <a:lnTo>
                  <a:pt x="1283044" y="1812813"/>
                </a:lnTo>
                <a:lnTo>
                  <a:pt x="1325347" y="1783290"/>
                </a:lnTo>
                <a:lnTo>
                  <a:pt x="1343222" y="1762608"/>
                </a:lnTo>
                <a:lnTo>
                  <a:pt x="1370680" y="1750262"/>
                </a:lnTo>
                <a:lnTo>
                  <a:pt x="1388581" y="1729550"/>
                </a:lnTo>
                <a:lnTo>
                  <a:pt x="1416221" y="1716992"/>
                </a:lnTo>
                <a:close/>
              </a:path>
              <a:path w="1651000" h="2044700">
                <a:moveTo>
                  <a:pt x="1158225" y="1860120"/>
                </a:moveTo>
                <a:lnTo>
                  <a:pt x="1287416" y="1710647"/>
                </a:lnTo>
                <a:lnTo>
                  <a:pt x="1186470" y="1749754"/>
                </a:lnTo>
                <a:lnTo>
                  <a:pt x="1145706" y="1777496"/>
                </a:lnTo>
                <a:lnTo>
                  <a:pt x="995906" y="1834286"/>
                </a:lnTo>
                <a:lnTo>
                  <a:pt x="936723" y="1844496"/>
                </a:lnTo>
                <a:lnTo>
                  <a:pt x="788344" y="1899640"/>
                </a:lnTo>
                <a:lnTo>
                  <a:pt x="741896" y="1914537"/>
                </a:lnTo>
                <a:lnTo>
                  <a:pt x="686773" y="1920051"/>
                </a:lnTo>
                <a:lnTo>
                  <a:pt x="642238" y="1932734"/>
                </a:lnTo>
                <a:lnTo>
                  <a:pt x="598732" y="1944227"/>
                </a:lnTo>
                <a:lnTo>
                  <a:pt x="546694" y="1946170"/>
                </a:lnTo>
                <a:lnTo>
                  <a:pt x="495781" y="1946812"/>
                </a:lnTo>
                <a:lnTo>
                  <a:pt x="455649" y="1954401"/>
                </a:lnTo>
                <a:lnTo>
                  <a:pt x="407129" y="1952274"/>
                </a:lnTo>
                <a:lnTo>
                  <a:pt x="350270" y="1940374"/>
                </a:lnTo>
                <a:lnTo>
                  <a:pt x="317474" y="1939475"/>
                </a:lnTo>
                <a:lnTo>
                  <a:pt x="277127" y="1927892"/>
                </a:lnTo>
                <a:lnTo>
                  <a:pt x="239539" y="1913116"/>
                </a:lnTo>
                <a:lnTo>
                  <a:pt x="205415" y="1894332"/>
                </a:lnTo>
                <a:lnTo>
                  <a:pt x="176633" y="1849947"/>
                </a:lnTo>
                <a:lnTo>
                  <a:pt x="180494" y="1826057"/>
                </a:lnTo>
                <a:lnTo>
                  <a:pt x="107169" y="1910895"/>
                </a:lnTo>
                <a:lnTo>
                  <a:pt x="145927" y="1963161"/>
                </a:lnTo>
                <a:lnTo>
                  <a:pt x="178693" y="1983515"/>
                </a:lnTo>
                <a:lnTo>
                  <a:pt x="226841" y="2005494"/>
                </a:lnTo>
                <a:lnTo>
                  <a:pt x="277569" y="2024488"/>
                </a:lnTo>
                <a:lnTo>
                  <a:pt x="320992" y="2032513"/>
                </a:lnTo>
                <a:lnTo>
                  <a:pt x="366441" y="2038194"/>
                </a:lnTo>
                <a:lnTo>
                  <a:pt x="413638" y="2041852"/>
                </a:lnTo>
                <a:lnTo>
                  <a:pt x="462308" y="2043806"/>
                </a:lnTo>
                <a:lnTo>
                  <a:pt x="512173" y="2044377"/>
                </a:lnTo>
                <a:lnTo>
                  <a:pt x="565461" y="2040987"/>
                </a:lnTo>
                <a:lnTo>
                  <a:pt x="620084" y="2036053"/>
                </a:lnTo>
                <a:lnTo>
                  <a:pt x="666287" y="2021440"/>
                </a:lnTo>
                <a:lnTo>
                  <a:pt x="723139" y="2013926"/>
                </a:lnTo>
                <a:lnTo>
                  <a:pt x="771278" y="1997073"/>
                </a:lnTo>
                <a:lnTo>
                  <a:pt x="820166" y="1979353"/>
                </a:lnTo>
                <a:lnTo>
                  <a:pt x="999739" y="1926959"/>
                </a:lnTo>
                <a:lnTo>
                  <a:pt x="1045399" y="1912974"/>
                </a:lnTo>
                <a:lnTo>
                  <a:pt x="1084809" y="1886798"/>
                </a:lnTo>
                <a:lnTo>
                  <a:pt x="1158225" y="1860120"/>
                </a:lnTo>
                <a:close/>
              </a:path>
              <a:path w="1651000" h="2044700">
                <a:moveTo>
                  <a:pt x="1634247" y="989201"/>
                </a:moveTo>
                <a:lnTo>
                  <a:pt x="1650456" y="939808"/>
                </a:lnTo>
                <a:lnTo>
                  <a:pt x="1641334" y="895329"/>
                </a:lnTo>
                <a:lnTo>
                  <a:pt x="1628565" y="854185"/>
                </a:lnTo>
                <a:lnTo>
                  <a:pt x="1612094" y="814582"/>
                </a:lnTo>
                <a:lnTo>
                  <a:pt x="1591865" y="774726"/>
                </a:lnTo>
                <a:lnTo>
                  <a:pt x="1567824" y="732822"/>
                </a:lnTo>
                <a:lnTo>
                  <a:pt x="1539914" y="687076"/>
                </a:lnTo>
                <a:lnTo>
                  <a:pt x="1513746" y="649485"/>
                </a:lnTo>
                <a:lnTo>
                  <a:pt x="1488779" y="610939"/>
                </a:lnTo>
                <a:lnTo>
                  <a:pt x="1464099" y="572155"/>
                </a:lnTo>
                <a:lnTo>
                  <a:pt x="1438789" y="533851"/>
                </a:lnTo>
                <a:lnTo>
                  <a:pt x="1411933" y="496743"/>
                </a:lnTo>
                <a:lnTo>
                  <a:pt x="1382830" y="459381"/>
                </a:lnTo>
                <a:lnTo>
                  <a:pt x="1354581" y="424139"/>
                </a:lnTo>
                <a:lnTo>
                  <a:pt x="1326328" y="390248"/>
                </a:lnTo>
                <a:lnTo>
                  <a:pt x="1297481" y="357239"/>
                </a:lnTo>
                <a:lnTo>
                  <a:pt x="1266928" y="324047"/>
                </a:lnTo>
                <a:lnTo>
                  <a:pt x="1233944" y="290053"/>
                </a:lnTo>
                <a:lnTo>
                  <a:pt x="1197703" y="254519"/>
                </a:lnTo>
                <a:lnTo>
                  <a:pt x="1157378" y="216707"/>
                </a:lnTo>
                <a:lnTo>
                  <a:pt x="1116003" y="179365"/>
                </a:lnTo>
                <a:lnTo>
                  <a:pt x="1075290" y="144459"/>
                </a:lnTo>
                <a:lnTo>
                  <a:pt x="1043816" y="119423"/>
                </a:lnTo>
                <a:lnTo>
                  <a:pt x="982313" y="76020"/>
                </a:lnTo>
                <a:lnTo>
                  <a:pt x="945554" y="52328"/>
                </a:lnTo>
                <a:lnTo>
                  <a:pt x="907592" y="30617"/>
                </a:lnTo>
                <a:lnTo>
                  <a:pt x="867546" y="13062"/>
                </a:lnTo>
                <a:lnTo>
                  <a:pt x="824232" y="1705"/>
                </a:lnTo>
                <a:lnTo>
                  <a:pt x="776334" y="0"/>
                </a:lnTo>
                <a:lnTo>
                  <a:pt x="735177" y="10668"/>
                </a:lnTo>
                <a:lnTo>
                  <a:pt x="701582" y="33289"/>
                </a:lnTo>
                <a:lnTo>
                  <a:pt x="676371" y="67441"/>
                </a:lnTo>
                <a:lnTo>
                  <a:pt x="660367" y="112703"/>
                </a:lnTo>
                <a:lnTo>
                  <a:pt x="656092" y="146289"/>
                </a:lnTo>
                <a:lnTo>
                  <a:pt x="657306" y="179250"/>
                </a:lnTo>
                <a:lnTo>
                  <a:pt x="661597" y="205300"/>
                </a:lnTo>
                <a:lnTo>
                  <a:pt x="753090" y="99442"/>
                </a:lnTo>
                <a:lnTo>
                  <a:pt x="779572" y="83235"/>
                </a:lnTo>
                <a:lnTo>
                  <a:pt x="825081" y="84797"/>
                </a:lnTo>
                <a:lnTo>
                  <a:pt x="889393" y="120545"/>
                </a:lnTo>
                <a:lnTo>
                  <a:pt x="932008" y="146315"/>
                </a:lnTo>
                <a:lnTo>
                  <a:pt x="976448" y="174121"/>
                </a:lnTo>
                <a:lnTo>
                  <a:pt x="1020614" y="204331"/>
                </a:lnTo>
                <a:lnTo>
                  <a:pt x="1060408" y="235736"/>
                </a:lnTo>
                <a:lnTo>
                  <a:pt x="1111617" y="282692"/>
                </a:lnTo>
                <a:lnTo>
                  <a:pt x="1154955" y="327533"/>
                </a:lnTo>
                <a:lnTo>
                  <a:pt x="1192655" y="370308"/>
                </a:lnTo>
                <a:lnTo>
                  <a:pt x="1224949" y="409486"/>
                </a:lnTo>
                <a:lnTo>
                  <a:pt x="1252068" y="443538"/>
                </a:lnTo>
                <a:lnTo>
                  <a:pt x="1274245" y="470931"/>
                </a:lnTo>
                <a:lnTo>
                  <a:pt x="1312921" y="518254"/>
                </a:lnTo>
                <a:lnTo>
                  <a:pt x="1349033" y="567570"/>
                </a:lnTo>
                <a:lnTo>
                  <a:pt x="1373641" y="605514"/>
                </a:lnTo>
                <a:lnTo>
                  <a:pt x="1397461" y="643882"/>
                </a:lnTo>
                <a:lnTo>
                  <a:pt x="1420796" y="682567"/>
                </a:lnTo>
                <a:lnTo>
                  <a:pt x="1443948" y="721464"/>
                </a:lnTo>
                <a:lnTo>
                  <a:pt x="1467540" y="761862"/>
                </a:lnTo>
                <a:lnTo>
                  <a:pt x="1490837" y="802480"/>
                </a:lnTo>
                <a:lnTo>
                  <a:pt x="1513752" y="843295"/>
                </a:lnTo>
                <a:lnTo>
                  <a:pt x="1536201" y="884285"/>
                </a:lnTo>
                <a:lnTo>
                  <a:pt x="1541408" y="909864"/>
                </a:lnTo>
                <a:lnTo>
                  <a:pt x="1539111" y="915992"/>
                </a:lnTo>
                <a:lnTo>
                  <a:pt x="1470028" y="995922"/>
                </a:lnTo>
                <a:lnTo>
                  <a:pt x="1505360" y="1008985"/>
                </a:lnTo>
                <a:lnTo>
                  <a:pt x="1543338" y="1019574"/>
                </a:lnTo>
                <a:lnTo>
                  <a:pt x="1570245" y="1021742"/>
                </a:lnTo>
                <a:lnTo>
                  <a:pt x="1604029" y="1014065"/>
                </a:lnTo>
                <a:lnTo>
                  <a:pt x="1634247" y="989201"/>
                </a:lnTo>
                <a:close/>
              </a:path>
              <a:path w="1651000" h="2044700">
                <a:moveTo>
                  <a:pt x="1470028" y="995922"/>
                </a:moveTo>
                <a:lnTo>
                  <a:pt x="1539111" y="915992"/>
                </a:lnTo>
                <a:lnTo>
                  <a:pt x="1530051" y="923258"/>
                </a:lnTo>
                <a:lnTo>
                  <a:pt x="1519413" y="926686"/>
                </a:lnTo>
                <a:lnTo>
                  <a:pt x="1508264" y="926199"/>
                </a:lnTo>
                <a:lnTo>
                  <a:pt x="1497671" y="921719"/>
                </a:lnTo>
                <a:lnTo>
                  <a:pt x="1478136" y="910799"/>
                </a:lnTo>
                <a:lnTo>
                  <a:pt x="1458422" y="900147"/>
                </a:lnTo>
                <a:lnTo>
                  <a:pt x="1438857" y="889201"/>
                </a:lnTo>
                <a:lnTo>
                  <a:pt x="1419766" y="877402"/>
                </a:lnTo>
                <a:lnTo>
                  <a:pt x="1380025" y="851332"/>
                </a:lnTo>
                <a:lnTo>
                  <a:pt x="1340281" y="825337"/>
                </a:lnTo>
                <a:lnTo>
                  <a:pt x="1300663" y="799233"/>
                </a:lnTo>
                <a:lnTo>
                  <a:pt x="1261300" y="772835"/>
                </a:lnTo>
                <a:lnTo>
                  <a:pt x="1222320" y="745956"/>
                </a:lnTo>
                <a:lnTo>
                  <a:pt x="1183852" y="718413"/>
                </a:lnTo>
                <a:lnTo>
                  <a:pt x="1140700" y="686758"/>
                </a:lnTo>
                <a:lnTo>
                  <a:pt x="1097858" y="654589"/>
                </a:lnTo>
                <a:lnTo>
                  <a:pt x="1055856" y="621448"/>
                </a:lnTo>
                <a:lnTo>
                  <a:pt x="1015224" y="586878"/>
                </a:lnTo>
                <a:lnTo>
                  <a:pt x="976493" y="550420"/>
                </a:lnTo>
                <a:lnTo>
                  <a:pt x="941716" y="513321"/>
                </a:lnTo>
                <a:lnTo>
                  <a:pt x="908964" y="474252"/>
                </a:lnTo>
                <a:lnTo>
                  <a:pt x="877498" y="433978"/>
                </a:lnTo>
                <a:lnTo>
                  <a:pt x="846577" y="393258"/>
                </a:lnTo>
                <a:lnTo>
                  <a:pt x="815463" y="352857"/>
                </a:lnTo>
                <a:lnTo>
                  <a:pt x="787505" y="310903"/>
                </a:lnTo>
                <a:lnTo>
                  <a:pt x="766405" y="265825"/>
                </a:lnTo>
                <a:lnTo>
                  <a:pt x="750835" y="218369"/>
                </a:lnTo>
                <a:lnTo>
                  <a:pt x="739466" y="169280"/>
                </a:lnTo>
                <a:lnTo>
                  <a:pt x="738923" y="128925"/>
                </a:lnTo>
                <a:lnTo>
                  <a:pt x="753090" y="99442"/>
                </a:lnTo>
                <a:lnTo>
                  <a:pt x="661597" y="205300"/>
                </a:lnTo>
                <a:lnTo>
                  <a:pt x="670837" y="244137"/>
                </a:lnTo>
                <a:lnTo>
                  <a:pt x="686781" y="291880"/>
                </a:lnTo>
                <a:lnTo>
                  <a:pt x="707189" y="337202"/>
                </a:lnTo>
                <a:lnTo>
                  <a:pt x="731449" y="380437"/>
                </a:lnTo>
                <a:lnTo>
                  <a:pt x="758948" y="421918"/>
                </a:lnTo>
                <a:lnTo>
                  <a:pt x="789077" y="461979"/>
                </a:lnTo>
                <a:lnTo>
                  <a:pt x="829204" y="511193"/>
                </a:lnTo>
                <a:lnTo>
                  <a:pt x="870539" y="557416"/>
                </a:lnTo>
                <a:lnTo>
                  <a:pt x="912645" y="600726"/>
                </a:lnTo>
                <a:lnTo>
                  <a:pt x="955084" y="641202"/>
                </a:lnTo>
                <a:lnTo>
                  <a:pt x="994401" y="676231"/>
                </a:lnTo>
                <a:lnTo>
                  <a:pt x="1039212" y="713960"/>
                </a:lnTo>
                <a:lnTo>
                  <a:pt x="1080025" y="746399"/>
                </a:lnTo>
                <a:lnTo>
                  <a:pt x="1119420" y="776314"/>
                </a:lnTo>
                <a:lnTo>
                  <a:pt x="1156961" y="803784"/>
                </a:lnTo>
                <a:lnTo>
                  <a:pt x="1192208" y="828886"/>
                </a:lnTo>
                <a:lnTo>
                  <a:pt x="1254074" y="872298"/>
                </a:lnTo>
                <a:lnTo>
                  <a:pt x="1288598" y="896242"/>
                </a:lnTo>
                <a:lnTo>
                  <a:pt x="1323716" y="919437"/>
                </a:lnTo>
                <a:lnTo>
                  <a:pt x="1359591" y="941392"/>
                </a:lnTo>
                <a:lnTo>
                  <a:pt x="1396385" y="961613"/>
                </a:lnTo>
                <a:lnTo>
                  <a:pt x="1431821" y="979163"/>
                </a:lnTo>
                <a:lnTo>
                  <a:pt x="1468167" y="995234"/>
                </a:lnTo>
                <a:lnTo>
                  <a:pt x="1470028" y="995922"/>
                </a:lnTo>
                <a:close/>
              </a:path>
            </a:pathLst>
          </a:custGeom>
          <a:solidFill>
            <a:srgbClr val="EFA5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36344" y="2105563"/>
            <a:ext cx="11810998" cy="78676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9833" y="488854"/>
            <a:ext cx="14728190" cy="157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200" b="0" spc="-59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А</a:t>
            </a:r>
            <a:r>
              <a:rPr sz="10200" b="0" spc="-34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ғ</a:t>
            </a:r>
            <a:r>
              <a:rPr sz="10200" b="0" spc="-53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0200" b="0" spc="-29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0200" b="0" spc="-47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ш</a:t>
            </a:r>
            <a:r>
              <a:rPr sz="10200" b="0" spc="-53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ы</a:t>
            </a:r>
            <a:r>
              <a:rPr sz="10200" b="0" spc="-16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н</a:t>
            </a:r>
            <a:r>
              <a:rPr sz="10200" b="0" spc="-90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200" b="0" spc="-1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0200" b="0" spc="6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і</a:t>
            </a:r>
            <a:r>
              <a:rPr sz="10200" b="0" spc="-29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0200" b="0" spc="6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і</a:t>
            </a:r>
            <a:r>
              <a:rPr sz="10200" b="0" spc="-90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200" b="0" spc="-72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б</a:t>
            </a:r>
            <a:r>
              <a:rPr sz="10200" b="0" spc="-10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ір</a:t>
            </a:r>
            <a:r>
              <a:rPr sz="10200" b="0" spc="-29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л</a:t>
            </a:r>
            <a:r>
              <a:rPr sz="10200" b="0" spc="-55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е</a:t>
            </a:r>
            <a:r>
              <a:rPr sz="10200" b="0" spc="-2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с</a:t>
            </a:r>
            <a:r>
              <a:rPr sz="10200" b="0" spc="-1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т</a:t>
            </a:r>
            <a:r>
              <a:rPr sz="10200" b="0" spc="6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і</a:t>
            </a:r>
            <a:r>
              <a:rPr sz="10200" b="0" spc="-340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г</a:t>
            </a:r>
            <a:r>
              <a:rPr sz="10200" b="0" spc="65" dirty="0">
                <a:solidFill>
                  <a:srgbClr val="EFA54E"/>
                </a:solidFill>
                <a:latin typeface="Verdana" panose="020B0604030504040204"/>
                <a:cs typeface="Verdana" panose="020B0604030504040204"/>
              </a:rPr>
              <a:t>і</a:t>
            </a:r>
            <a:endParaRPr sz="10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2835" y="193040"/>
            <a:ext cx="8482965" cy="1304925"/>
          </a:xfrm>
          <a:custGeom>
            <a:avLst/>
            <a:gdLst/>
            <a:ahLst/>
            <a:cxnLst/>
            <a:rect l="l" t="t" r="r" b="b"/>
            <a:pathLst>
              <a:path w="8482965" h="1671955">
                <a:moveTo>
                  <a:pt x="8167596" y="1671890"/>
                </a:moveTo>
                <a:lnTo>
                  <a:pt x="315086" y="1671890"/>
                </a:lnTo>
                <a:lnTo>
                  <a:pt x="268615" y="1668464"/>
                </a:lnTo>
                <a:lnTo>
                  <a:pt x="224231" y="1658517"/>
                </a:lnTo>
                <a:lnTo>
                  <a:pt x="182426" y="1642540"/>
                </a:lnTo>
                <a:lnTo>
                  <a:pt x="143694" y="1621027"/>
                </a:lnTo>
                <a:lnTo>
                  <a:pt x="108528" y="1594470"/>
                </a:lnTo>
                <a:lnTo>
                  <a:pt x="77420" y="1563361"/>
                </a:lnTo>
                <a:lnTo>
                  <a:pt x="50863" y="1528195"/>
                </a:lnTo>
                <a:lnTo>
                  <a:pt x="29349" y="1489463"/>
                </a:lnTo>
                <a:lnTo>
                  <a:pt x="13372" y="1447659"/>
                </a:lnTo>
                <a:lnTo>
                  <a:pt x="3425" y="1403274"/>
                </a:lnTo>
                <a:lnTo>
                  <a:pt x="0" y="1356803"/>
                </a:lnTo>
                <a:lnTo>
                  <a:pt x="0" y="315086"/>
                </a:lnTo>
                <a:lnTo>
                  <a:pt x="3425" y="268615"/>
                </a:lnTo>
                <a:lnTo>
                  <a:pt x="13372" y="224230"/>
                </a:lnTo>
                <a:lnTo>
                  <a:pt x="29349" y="182426"/>
                </a:lnTo>
                <a:lnTo>
                  <a:pt x="50863" y="143694"/>
                </a:lnTo>
                <a:lnTo>
                  <a:pt x="77420" y="108528"/>
                </a:lnTo>
                <a:lnTo>
                  <a:pt x="108528" y="77419"/>
                </a:lnTo>
                <a:lnTo>
                  <a:pt x="143694" y="50862"/>
                </a:lnTo>
                <a:lnTo>
                  <a:pt x="182426" y="29349"/>
                </a:lnTo>
                <a:lnTo>
                  <a:pt x="224231" y="13372"/>
                </a:lnTo>
                <a:lnTo>
                  <a:pt x="268615" y="3425"/>
                </a:lnTo>
                <a:lnTo>
                  <a:pt x="315083" y="0"/>
                </a:lnTo>
                <a:lnTo>
                  <a:pt x="8167599" y="0"/>
                </a:lnTo>
                <a:lnTo>
                  <a:pt x="8214066" y="3425"/>
                </a:lnTo>
                <a:lnTo>
                  <a:pt x="8258451" y="13372"/>
                </a:lnTo>
                <a:lnTo>
                  <a:pt x="8300256" y="29349"/>
                </a:lnTo>
                <a:lnTo>
                  <a:pt x="8338988" y="50862"/>
                </a:lnTo>
                <a:lnTo>
                  <a:pt x="8374154" y="77419"/>
                </a:lnTo>
                <a:lnTo>
                  <a:pt x="8405263" y="108528"/>
                </a:lnTo>
                <a:lnTo>
                  <a:pt x="8431820" y="143694"/>
                </a:lnTo>
                <a:lnTo>
                  <a:pt x="8453334" y="182426"/>
                </a:lnTo>
                <a:lnTo>
                  <a:pt x="8469310" y="224230"/>
                </a:lnTo>
                <a:lnTo>
                  <a:pt x="8479258" y="268615"/>
                </a:lnTo>
                <a:lnTo>
                  <a:pt x="8482683" y="315086"/>
                </a:lnTo>
                <a:lnTo>
                  <a:pt x="8482683" y="1356803"/>
                </a:lnTo>
                <a:lnTo>
                  <a:pt x="8479258" y="1403274"/>
                </a:lnTo>
                <a:lnTo>
                  <a:pt x="8469310" y="1447659"/>
                </a:lnTo>
                <a:lnTo>
                  <a:pt x="8453334" y="1489463"/>
                </a:lnTo>
                <a:lnTo>
                  <a:pt x="8431820" y="1528195"/>
                </a:lnTo>
                <a:lnTo>
                  <a:pt x="8405263" y="1563361"/>
                </a:lnTo>
                <a:lnTo>
                  <a:pt x="8374154" y="1594470"/>
                </a:lnTo>
                <a:lnTo>
                  <a:pt x="8338988" y="1621027"/>
                </a:lnTo>
                <a:lnTo>
                  <a:pt x="8300256" y="1642540"/>
                </a:lnTo>
                <a:lnTo>
                  <a:pt x="8258451" y="1658517"/>
                </a:lnTo>
                <a:lnTo>
                  <a:pt x="8214066" y="1668464"/>
                </a:lnTo>
                <a:lnTo>
                  <a:pt x="8167596" y="1671890"/>
                </a:lnTo>
                <a:close/>
              </a:path>
            </a:pathLst>
          </a:custGeom>
          <a:solidFill>
            <a:srgbClr val="EFA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4800" y="3422650"/>
            <a:ext cx="3685540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4325">
              <a:lnSpc>
                <a:spcPct val="116000"/>
              </a:lnSpc>
              <a:spcBef>
                <a:spcPts val="100"/>
              </a:spcBef>
            </a:pPr>
            <a:r>
              <a:rPr sz="2400" spc="75" dirty="0">
                <a:latin typeface="Times New Roman" panose="02020603050405020304" charset="0"/>
                <a:cs typeface="Times New Roman" panose="02020603050405020304" charset="0"/>
              </a:rPr>
              <a:t>Омарғалиев Айдархан </a:t>
            </a:r>
            <a:r>
              <a:rPr sz="24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10" dirty="0">
                <a:latin typeface="Times New Roman" panose="02020603050405020304" charset="0"/>
                <a:cs typeface="Times New Roman" panose="02020603050405020304" charset="0"/>
              </a:rPr>
              <a:t>Педагог-сарапшы,1</a:t>
            </a:r>
            <a:r>
              <a:rPr lang="" sz="2400" spc="1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sz="2400" spc="-1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95" dirty="0">
                <a:latin typeface="Times New Roman" panose="02020603050405020304" charset="0"/>
                <a:cs typeface="Times New Roman" panose="02020603050405020304" charset="0"/>
              </a:rPr>
              <a:t>жыл</a:t>
            </a:r>
            <a:endParaRPr sz="2400" spc="9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95110" y="4999861"/>
            <a:ext cx="1876424" cy="3505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543" y="4762539"/>
            <a:ext cx="1828799" cy="388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7157" y="266699"/>
            <a:ext cx="2181224" cy="3705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27329" y="420363"/>
            <a:ext cx="4479290" cy="10160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800" b="1" spc="90" dirty="0">
                <a:latin typeface="Arial" panose="020B0604020202020204"/>
                <a:cs typeface="Arial" panose="020B0604020202020204"/>
              </a:rPr>
              <a:t>Ағылшын</a:t>
            </a:r>
            <a:r>
              <a:rPr sz="2800" b="1" spc="4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85" dirty="0">
                <a:latin typeface="Arial" panose="020B0604020202020204"/>
                <a:cs typeface="Arial" panose="020B0604020202020204"/>
              </a:rPr>
              <a:t>тıлı</a:t>
            </a:r>
            <a:r>
              <a:rPr sz="2800" b="1" spc="4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60" dirty="0">
                <a:latin typeface="Arial" panose="020B0604020202020204"/>
                <a:cs typeface="Arial" panose="020B0604020202020204"/>
              </a:rPr>
              <a:t>бıрлестıгı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800" b="1" spc="120" dirty="0">
                <a:latin typeface="Arial" panose="020B0604020202020204"/>
                <a:cs typeface="Arial" panose="020B0604020202020204"/>
              </a:rPr>
              <a:t>мұғалıмдерı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576" y="9105615"/>
            <a:ext cx="4660900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0545">
              <a:lnSpc>
                <a:spcPct val="116000"/>
              </a:lnSpc>
              <a:spcBef>
                <a:spcPts val="100"/>
              </a:spcBef>
            </a:pPr>
            <a:r>
              <a:rPr sz="2400" spc="35" dirty="0">
                <a:latin typeface="Times New Roman" panose="02020603050405020304" charset="0"/>
                <a:cs typeface="Times New Roman" panose="02020603050405020304" charset="0"/>
              </a:rPr>
              <a:t>Кеулхосов</a:t>
            </a:r>
            <a:r>
              <a:rPr sz="2400" spc="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40" dirty="0">
                <a:latin typeface="Times New Roman" panose="02020603050405020304" charset="0"/>
                <a:cs typeface="Times New Roman" panose="02020603050405020304" charset="0"/>
              </a:rPr>
              <a:t>Сулеймен </a:t>
            </a:r>
            <a:r>
              <a:rPr sz="2400" spc="45" dirty="0">
                <a:latin typeface="Times New Roman" panose="02020603050405020304" charset="0"/>
                <a:cs typeface="Times New Roman" panose="02020603050405020304" charset="0"/>
              </a:rPr>
              <a:t> Педагог-модератор,</a:t>
            </a:r>
            <a:r>
              <a:rPr lang="" sz="2400" spc="45" dirty="0"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sz="2400" spc="-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95" dirty="0">
                <a:latin typeface="Times New Roman" panose="02020603050405020304" charset="0"/>
                <a:cs typeface="Times New Roman" panose="02020603050405020304" charset="0"/>
              </a:rPr>
              <a:t>жыл</a:t>
            </a:r>
            <a:endParaRPr sz="2400" spc="9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0" y="8724900"/>
            <a:ext cx="4246880" cy="92456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852170" marR="5080" indent="-840105">
              <a:lnSpc>
                <a:spcPct val="116000"/>
              </a:lnSpc>
              <a:spcBef>
                <a:spcPts val="100"/>
              </a:spcBef>
            </a:pPr>
            <a:r>
              <a:rPr sz="2400" spc="85" dirty="0">
                <a:latin typeface="Times New Roman" panose="02020603050405020304" charset="0"/>
                <a:cs typeface="Times New Roman" panose="02020603050405020304" charset="0"/>
              </a:rPr>
              <a:t>Абдикаримова</a:t>
            </a:r>
            <a:r>
              <a:rPr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65" dirty="0">
                <a:latin typeface="Times New Roman" panose="02020603050405020304" charset="0"/>
                <a:cs typeface="Times New Roman" panose="02020603050405020304" charset="0"/>
              </a:rPr>
              <a:t>Эльмира </a:t>
            </a:r>
            <a:r>
              <a:rPr sz="2400" spc="-7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-70" dirty="0">
                <a:latin typeface="Times New Roman" panose="02020603050405020304" charset="0"/>
                <a:cs typeface="Times New Roman" panose="02020603050405020304" charset="0"/>
              </a:rPr>
              <a:t>Педагог,</a:t>
            </a:r>
            <a:r>
              <a:rPr lang="" sz="2400" spc="-7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400" spc="-1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95" dirty="0">
                <a:latin typeface="Times New Roman" panose="02020603050405020304" charset="0"/>
                <a:cs typeface="Times New Roman" panose="02020603050405020304" charset="0"/>
              </a:rPr>
              <a:t>жыл</a:t>
            </a:r>
            <a:endParaRPr sz="2400" spc="9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48894" y="8877473"/>
            <a:ext cx="3830954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930" marR="5080" indent="-570865">
              <a:lnSpc>
                <a:spcPct val="116000"/>
              </a:lnSpc>
              <a:spcBef>
                <a:spcPts val="100"/>
              </a:spcBef>
            </a:pPr>
            <a:r>
              <a:rPr sz="2400" spc="20" dirty="0">
                <a:latin typeface="Times New Roman" panose="02020603050405020304" charset="0"/>
                <a:cs typeface="Times New Roman" panose="02020603050405020304" charset="0"/>
              </a:rPr>
              <a:t>Сансызбаева</a:t>
            </a:r>
            <a:r>
              <a:rPr sz="24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70" dirty="0">
                <a:latin typeface="Times New Roman" panose="02020603050405020304" charset="0"/>
                <a:cs typeface="Times New Roman" panose="02020603050405020304" charset="0"/>
              </a:rPr>
              <a:t>Гульнур </a:t>
            </a:r>
            <a:r>
              <a:rPr sz="2400" spc="-7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10" dirty="0">
                <a:latin typeface="Times New Roman" panose="02020603050405020304" charset="0"/>
                <a:cs typeface="Times New Roman" panose="02020603050405020304" charset="0"/>
              </a:rPr>
              <a:t>Педагог,</a:t>
            </a:r>
            <a:r>
              <a:rPr lang="" sz="2400" spc="10" dirty="0"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sz="2400" spc="-1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95" dirty="0">
                <a:latin typeface="Times New Roman" panose="02020603050405020304" charset="0"/>
                <a:cs typeface="Times New Roman" panose="02020603050405020304" charset="0"/>
              </a:rPr>
              <a:t>жыл</a:t>
            </a:r>
            <a:endParaRPr sz="2400" spc="9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92521" y="4000353"/>
            <a:ext cx="2501265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790" algn="ctr">
              <a:lnSpc>
                <a:spcPct val="116000"/>
              </a:lnSpc>
              <a:spcBef>
                <a:spcPts val="100"/>
              </a:spcBef>
            </a:pPr>
            <a:r>
              <a:rPr sz="2400" spc="45" dirty="0">
                <a:latin typeface="Times New Roman" panose="02020603050405020304" charset="0"/>
                <a:cs typeface="Times New Roman" panose="02020603050405020304" charset="0"/>
              </a:rPr>
              <a:t>Сейтен </a:t>
            </a:r>
            <a:r>
              <a:rPr sz="2400" spc="15" dirty="0">
                <a:latin typeface="Times New Roman" panose="02020603050405020304" charset="0"/>
                <a:cs typeface="Times New Roman" panose="02020603050405020304" charset="0"/>
              </a:rPr>
              <a:t>Рауан </a:t>
            </a:r>
            <a:r>
              <a:rPr sz="2400" spc="-7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15" dirty="0">
                <a:latin typeface="Times New Roman" panose="02020603050405020304" charset="0"/>
                <a:cs typeface="Times New Roman" panose="02020603050405020304" charset="0"/>
              </a:rPr>
              <a:t>Пе</a:t>
            </a:r>
            <a:r>
              <a:rPr sz="2400" spc="-15" dirty="0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sz="2400" spc="5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400" spc="135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sz="2400" spc="13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2400" spc="135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" sz="2400" spc="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" sz="2400" spc="-38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sz="2400" spc="-1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110" dirty="0">
                <a:latin typeface="Times New Roman" panose="02020603050405020304" charset="0"/>
                <a:cs typeface="Times New Roman" panose="02020603050405020304" charset="0"/>
              </a:rPr>
              <a:t>ж</a:t>
            </a:r>
            <a:r>
              <a:rPr sz="2400" spc="165" dirty="0">
                <a:latin typeface="Times New Roman" panose="02020603050405020304" charset="0"/>
                <a:cs typeface="Times New Roman" panose="02020603050405020304" charset="0"/>
              </a:rPr>
              <a:t>ы</a:t>
            </a:r>
            <a:r>
              <a:rPr sz="2400" spc="20" dirty="0">
                <a:latin typeface="Times New Roman" panose="02020603050405020304" charset="0"/>
                <a:cs typeface="Times New Roman" panose="02020603050405020304" charset="0"/>
              </a:rPr>
              <a:t>л</a:t>
            </a:r>
            <a:endParaRPr sz="2400" spc="2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1130" y="5571490"/>
            <a:ext cx="366903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" marR="5080" indent="-434340" algn="ctr">
              <a:lnSpc>
                <a:spcPct val="116000"/>
              </a:lnSpc>
              <a:spcBef>
                <a:spcPts val="100"/>
              </a:spcBef>
            </a:pPr>
            <a:r>
              <a:rPr sz="2400" spc="70" dirty="0">
                <a:latin typeface="Times New Roman" panose="02020603050405020304" charset="0"/>
                <a:cs typeface="Times New Roman" panose="02020603050405020304" charset="0"/>
              </a:rPr>
              <a:t>Алтынбекова </a:t>
            </a:r>
            <a:r>
              <a:rPr sz="2400" spc="30" dirty="0">
                <a:latin typeface="Times New Roman" panose="02020603050405020304" charset="0"/>
                <a:cs typeface="Times New Roman" panose="02020603050405020304" charset="0"/>
              </a:rPr>
              <a:t>Айзат</a:t>
            </a:r>
            <a:endParaRPr sz="2400" spc="3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46405" marR="5080" indent="-434340" algn="ctr">
              <a:lnSpc>
                <a:spcPct val="116000"/>
              </a:lnSpc>
              <a:spcBef>
                <a:spcPts val="100"/>
              </a:spcBef>
            </a:pPr>
            <a:r>
              <a:rPr sz="2400" spc="15" dirty="0">
                <a:latin typeface="Times New Roman" panose="02020603050405020304" charset="0"/>
                <a:cs typeface="Times New Roman" panose="02020603050405020304" charset="0"/>
              </a:rPr>
              <a:t>Педагог</a:t>
            </a:r>
            <a:r>
              <a:rPr lang="en-US" sz="2400" spc="15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" sz="2400" spc="15" dirty="0">
                <a:latin typeface="Times New Roman" panose="02020603050405020304" charset="0"/>
                <a:cs typeface="Times New Roman" panose="02020603050405020304" charset="0"/>
              </a:rPr>
              <a:t>модератор</a:t>
            </a:r>
            <a:r>
              <a:rPr sz="2400" spc="15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2400" spc="15" dirty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sz="2400" spc="-1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95" dirty="0">
                <a:latin typeface="Times New Roman" panose="02020603050405020304" charset="0"/>
                <a:cs typeface="Times New Roman" panose="02020603050405020304" charset="0"/>
              </a:rPr>
              <a:t>жыл</a:t>
            </a:r>
            <a:endParaRPr sz="2400" spc="9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Изображение 15" descr="WhatsApp Image 2024-11-05 at 12.21.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540" y="2324100"/>
            <a:ext cx="2426335" cy="3235325"/>
          </a:xfrm>
          <a:prstGeom prst="rect">
            <a:avLst/>
          </a:prstGeom>
        </p:spPr>
      </p:pic>
      <p:pic>
        <p:nvPicPr>
          <p:cNvPr id="1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" y="501650"/>
            <a:ext cx="2573020" cy="2817495"/>
          </a:xfrm>
          <a:prstGeom prst="rect">
            <a:avLst/>
          </a:prstGeom>
        </p:spPr>
      </p:pic>
      <p:pic>
        <p:nvPicPr>
          <p:cNvPr id="18" name="Изображение 17" descr="WhatsApp Image 2024-11-05 at 12.13.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62700"/>
            <a:ext cx="1931035" cy="2784475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727200"/>
            <a:ext cx="2675890" cy="2891790"/>
          </a:xfrm>
          <a:prstGeom prst="rect">
            <a:avLst/>
          </a:prstGeom>
        </p:spPr>
      </p:pic>
      <p:sp>
        <p:nvSpPr>
          <p:cNvPr id="20" name="object 4"/>
          <p:cNvSpPr txBox="1"/>
          <p:nvPr/>
        </p:nvSpPr>
        <p:spPr>
          <a:xfrm>
            <a:off x="4537710" y="4796188"/>
            <a:ext cx="450342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indent="314325" algn="ctr">
              <a:lnSpc>
                <a:spcPct val="116000"/>
              </a:lnSpc>
              <a:spcBef>
                <a:spcPts val="100"/>
              </a:spcBef>
            </a:pPr>
            <a:r>
              <a:rPr lang="" sz="2400" spc="75" dirty="0">
                <a:latin typeface="Times New Roman" panose="02020603050405020304" charset="0"/>
                <a:cs typeface="Times New Roman" panose="02020603050405020304" charset="0"/>
              </a:rPr>
              <a:t>Бахрамова Саодахат</a:t>
            </a:r>
            <a:r>
              <a:rPr sz="2400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 spc="75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indent="314325" algn="ctr">
              <a:lnSpc>
                <a:spcPct val="116000"/>
              </a:lnSpc>
              <a:spcBef>
                <a:spcPts val="100"/>
              </a:spcBef>
            </a:pPr>
            <a:r>
              <a:rPr sz="24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10" dirty="0">
                <a:latin typeface="Times New Roman" panose="02020603050405020304" charset="0"/>
                <a:cs typeface="Times New Roman" panose="02020603050405020304" charset="0"/>
              </a:rPr>
              <a:t>Педагог-сарапшы,</a:t>
            </a:r>
            <a:r>
              <a:rPr lang="" sz="2400" spc="1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sz="2400" spc="-1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 spc="95" dirty="0">
                <a:latin typeface="Times New Roman" panose="02020603050405020304" charset="0"/>
                <a:cs typeface="Times New Roman" panose="02020603050405020304" charset="0"/>
              </a:rPr>
              <a:t>жыл</a:t>
            </a:r>
            <a:endParaRPr sz="2400" spc="95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0791" y="259714"/>
            <a:ext cx="5752465" cy="13004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3600" spc="120" dirty="0"/>
              <a:t>Ағылшын</a:t>
            </a:r>
            <a:r>
              <a:rPr sz="3600" spc="85" dirty="0"/>
              <a:t> </a:t>
            </a:r>
            <a:r>
              <a:rPr sz="3600" spc="110" dirty="0"/>
              <a:t>тıлı</a:t>
            </a:r>
            <a:r>
              <a:rPr sz="3600" spc="85" dirty="0"/>
              <a:t> </a:t>
            </a:r>
            <a:r>
              <a:rPr sz="3600" spc="80" dirty="0"/>
              <a:t>бıрлестıгı</a:t>
            </a:r>
            <a:endParaRPr sz="3600"/>
          </a:p>
          <a:p>
            <a:pPr marR="131445" algn="ctr">
              <a:lnSpc>
                <a:spcPct val="100000"/>
              </a:lnSpc>
              <a:spcBef>
                <a:spcPts val="705"/>
              </a:spcBef>
            </a:pPr>
            <a:r>
              <a:rPr sz="3600" spc="15" dirty="0">
                <a:latin typeface="Tahoma" panose="020B0604030504040204"/>
                <a:cs typeface="Tahoma" panose="020B0604030504040204"/>
              </a:rPr>
              <a:t>202</a:t>
            </a:r>
            <a:r>
              <a:rPr lang="" sz="3600" spc="15" dirty="0">
                <a:latin typeface="Tahoma" panose="020B0604030504040204"/>
                <a:cs typeface="Tahoma" panose="020B0604030504040204"/>
              </a:rPr>
              <a:t>4</a:t>
            </a:r>
            <a:r>
              <a:rPr sz="3600" spc="15" dirty="0">
                <a:latin typeface="Tahoma" panose="020B0604030504040204"/>
                <a:cs typeface="Tahoma" panose="020B0604030504040204"/>
              </a:rPr>
              <a:t>-202</a:t>
            </a:r>
            <a:r>
              <a:rPr lang="" sz="3600" spc="15" dirty="0">
                <a:latin typeface="Tahoma" panose="020B0604030504040204"/>
                <a:cs typeface="Tahoma" panose="020B0604030504040204"/>
              </a:rPr>
              <a:t>5</a:t>
            </a:r>
            <a:endParaRPr lang="" sz="3600" spc="15" dirty="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5339" y="6352749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5339" y="7343349"/>
            <a:ext cx="85725" cy="8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5339" y="8333949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5339" y="8829249"/>
            <a:ext cx="85725" cy="857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5479" y="2229053"/>
            <a:ext cx="17820005" cy="681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6875">
              <a:lnSpc>
                <a:spcPct val="116000"/>
              </a:lnSpc>
              <a:spcBef>
                <a:spcPts val="100"/>
              </a:spcBef>
            </a:pPr>
            <a:r>
              <a:rPr sz="2800" b="1" spc="9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Ағылшын </a:t>
            </a:r>
            <a:r>
              <a:rPr sz="2800" b="1" spc="8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тıлı </a:t>
            </a:r>
            <a:r>
              <a:rPr sz="2800" b="1" spc="15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пәнıнıң </a:t>
            </a:r>
            <a:r>
              <a:rPr sz="2800" b="1" spc="10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әдıстемелıк </a:t>
            </a:r>
            <a:r>
              <a:rPr sz="2800" b="1" spc="8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тақырыбы</a:t>
            </a:r>
            <a:r>
              <a:rPr sz="2800" spc="80" dirty="0">
                <a:latin typeface="Tahoma" panose="020B0604030504040204"/>
                <a:cs typeface="Tahoma" panose="020B0604030504040204"/>
              </a:rPr>
              <a:t>– 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оқушылардың </a:t>
            </a:r>
            <a:r>
              <a:rPr sz="2800" spc="35" dirty="0">
                <a:latin typeface="Microsoft Sans Serif" panose="020B0604020202020204"/>
                <a:cs typeface="Microsoft Sans Serif" panose="020B0604020202020204"/>
              </a:rPr>
              <a:t>тыңдау</a:t>
            </a:r>
            <a:r>
              <a:rPr sz="2800" spc="35" dirty="0">
                <a:latin typeface="Tahoma" panose="020B0604030504040204"/>
                <a:cs typeface="Tahoma" panose="020B0604030504040204"/>
              </a:rPr>
              <a:t>, </a:t>
            </a:r>
            <a:r>
              <a:rPr sz="2800" spc="20" dirty="0">
                <a:latin typeface="Microsoft Sans Serif" panose="020B0604020202020204"/>
                <a:cs typeface="Microsoft Sans Serif" panose="020B0604020202020204"/>
              </a:rPr>
              <a:t>сөйлеу</a:t>
            </a:r>
            <a:r>
              <a:rPr sz="2800" spc="20" dirty="0">
                <a:latin typeface="Tahoma" panose="020B0604030504040204"/>
                <a:cs typeface="Tahoma" panose="020B0604030504040204"/>
              </a:rPr>
              <a:t>, </a:t>
            </a:r>
            <a:r>
              <a:rPr sz="2800" spc="70" dirty="0">
                <a:latin typeface="Microsoft Sans Serif" panose="020B0604020202020204"/>
                <a:cs typeface="Microsoft Sans Serif" panose="020B0604020202020204"/>
              </a:rPr>
              <a:t>оқу 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және </a:t>
            </a:r>
            <a:r>
              <a:rPr sz="2800" spc="25" dirty="0">
                <a:latin typeface="Microsoft Sans Serif" panose="020B0604020202020204"/>
                <a:cs typeface="Microsoft Sans Serif" panose="020B0604020202020204"/>
              </a:rPr>
              <a:t>жазу </a:t>
            </a:r>
            <a:r>
              <a:rPr sz="2800" spc="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85" dirty="0">
                <a:latin typeface="Microsoft Sans Serif" panose="020B0604020202020204"/>
                <a:cs typeface="Microsoft Sans Serif" panose="020B0604020202020204"/>
              </a:rPr>
              <a:t>дағдыларын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5" dirty="0">
                <a:latin typeface="Microsoft Sans Serif" panose="020B0604020202020204"/>
                <a:cs typeface="Microsoft Sans Serif" panose="020B0604020202020204"/>
              </a:rPr>
              <a:t>дамыту</a:t>
            </a:r>
            <a:r>
              <a:rPr sz="2800" spc="15" dirty="0">
                <a:latin typeface="Tahoma" panose="020B0604030504040204"/>
                <a:cs typeface="Tahoma" panose="020B0604030504040204"/>
              </a:rPr>
              <a:t>,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сондай</a:t>
            </a:r>
            <a:r>
              <a:rPr sz="2800" spc="105" dirty="0">
                <a:latin typeface="Tahoma" panose="020B0604030504040204"/>
                <a:cs typeface="Tahoma" panose="020B0604030504040204"/>
              </a:rPr>
              <a:t>-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ақ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70" dirty="0">
                <a:latin typeface="Microsoft Sans Serif" panose="020B0604020202020204"/>
                <a:cs typeface="Microsoft Sans Serif" panose="020B0604020202020204"/>
              </a:rPr>
              <a:t>мәдениетаралық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қарым</a:t>
            </a:r>
            <a:r>
              <a:rPr sz="2800" spc="95" dirty="0">
                <a:latin typeface="Tahoma" panose="020B0604030504040204"/>
                <a:cs typeface="Tahoma" panose="020B0604030504040204"/>
              </a:rPr>
              <a:t>-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қатынас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70" dirty="0">
                <a:latin typeface="Microsoft Sans Serif" panose="020B0604020202020204"/>
                <a:cs typeface="Microsoft Sans Serif" panose="020B0604020202020204"/>
              </a:rPr>
              <a:t>құзыреттıлıктерıн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40" dirty="0">
                <a:latin typeface="Microsoft Sans Serif" panose="020B0604020202020204"/>
                <a:cs typeface="Microsoft Sans Serif" panose="020B0604020202020204"/>
              </a:rPr>
              <a:t>қалыптастыру</a:t>
            </a:r>
            <a:r>
              <a:rPr sz="2800" spc="40" dirty="0">
                <a:latin typeface="Tahoma" panose="020B0604030504040204"/>
                <a:cs typeface="Tahoma" panose="020B0604030504040204"/>
              </a:rPr>
              <a:t>.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880"/>
              </a:spcBef>
            </a:pPr>
            <a:r>
              <a:rPr sz="2800" b="1" i="1" spc="-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Бıрлестıктıң</a:t>
            </a:r>
            <a:r>
              <a:rPr sz="2800" b="1" i="1" spc="7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алдына</a:t>
            </a:r>
            <a:r>
              <a:rPr sz="2800" b="1" i="1" spc="7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5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қойған</a:t>
            </a:r>
            <a:r>
              <a:rPr sz="2800" b="1" i="1" spc="7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30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мақсаты</a:t>
            </a:r>
            <a:r>
              <a:rPr sz="2800" b="1" i="1" spc="30" dirty="0">
                <a:solidFill>
                  <a:srgbClr val="EFA54E"/>
                </a:solidFill>
                <a:latin typeface="Palatino Linotype" panose="02040502050505030304"/>
                <a:cs typeface="Palatino Linotype" panose="02040502050505030304"/>
              </a:rPr>
              <a:t>:</a:t>
            </a:r>
            <a:endParaRPr sz="2800">
              <a:latin typeface="Palatino Linotype" panose="02040502050505030304"/>
              <a:cs typeface="Palatino Linotype" panose="02040502050505030304"/>
            </a:endParaRPr>
          </a:p>
          <a:p>
            <a:pPr marL="12700" marR="5080" indent="104775">
              <a:lnSpc>
                <a:spcPct val="116000"/>
              </a:lnSpc>
              <a:tabLst>
                <a:tab pos="4881880" algn="l"/>
              </a:tabLst>
            </a:pPr>
            <a:r>
              <a:rPr sz="2800" spc="60" dirty="0">
                <a:latin typeface="Microsoft Sans Serif" panose="020B0604020202020204"/>
                <a:cs typeface="Microsoft Sans Serif" panose="020B0604020202020204"/>
              </a:rPr>
              <a:t>Мемлекеттıк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75" dirty="0">
                <a:latin typeface="Microsoft Sans Serif" panose="020B0604020202020204"/>
                <a:cs typeface="Microsoft Sans Serif" panose="020B0604020202020204"/>
              </a:rPr>
              <a:t>тıлмен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55" dirty="0">
                <a:latin typeface="Microsoft Sans Serif" panose="020B0604020202020204"/>
                <a:cs typeface="Microsoft Sans Serif" panose="020B0604020202020204"/>
              </a:rPr>
              <a:t>қатар	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шет </a:t>
            </a:r>
            <a:r>
              <a:rPr sz="2800" spc="55" dirty="0">
                <a:latin typeface="Microsoft Sans Serif" panose="020B0604020202020204"/>
                <a:cs typeface="Microsoft Sans Serif" panose="020B0604020202020204"/>
              </a:rPr>
              <a:t>тıлı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мәдениетıн</a:t>
            </a:r>
            <a:r>
              <a:rPr sz="2800" spc="65" dirty="0">
                <a:latin typeface="Tahoma" panose="020B0604030504040204"/>
                <a:cs typeface="Tahoma" panose="020B0604030504040204"/>
              </a:rPr>
              <a:t>, </a:t>
            </a:r>
            <a:r>
              <a:rPr sz="2800" spc="10" dirty="0">
                <a:latin typeface="Microsoft Sans Serif" panose="020B0604020202020204"/>
                <a:cs typeface="Microsoft Sans Serif" panose="020B0604020202020204"/>
              </a:rPr>
              <a:t>сөз </a:t>
            </a:r>
            <a:r>
              <a:rPr sz="2800" spc="85" dirty="0">
                <a:latin typeface="Microsoft Sans Serif" panose="020B0604020202020204"/>
                <a:cs typeface="Microsoft Sans Serif" panose="020B0604020202020204"/>
              </a:rPr>
              <a:t>байлығын</a:t>
            </a:r>
            <a:r>
              <a:rPr sz="2800" spc="85" dirty="0">
                <a:latin typeface="Tahoma" panose="020B0604030504040204"/>
                <a:cs typeface="Tahoma" panose="020B0604030504040204"/>
              </a:rPr>
              <a:t>, </a:t>
            </a:r>
            <a:r>
              <a:rPr sz="2800" spc="30" dirty="0">
                <a:latin typeface="Microsoft Sans Serif" panose="020B0604020202020204"/>
                <a:cs typeface="Microsoft Sans Serif" panose="020B0604020202020204"/>
              </a:rPr>
              <a:t>сөздıк </a:t>
            </a:r>
            <a:r>
              <a:rPr sz="2800" spc="145" dirty="0">
                <a:latin typeface="Microsoft Sans Serif" panose="020B0604020202020204"/>
                <a:cs typeface="Microsoft Sans Serif" panose="020B0604020202020204"/>
              </a:rPr>
              <a:t>қорын </a:t>
            </a:r>
            <a:r>
              <a:rPr sz="2800" spc="15" dirty="0">
                <a:latin typeface="Microsoft Sans Serif" panose="020B0604020202020204"/>
                <a:cs typeface="Microsoft Sans Serif" panose="020B0604020202020204"/>
              </a:rPr>
              <a:t>дамыту</a:t>
            </a:r>
            <a:r>
              <a:rPr sz="2800" spc="15" dirty="0">
                <a:latin typeface="Tahoma" panose="020B0604030504040204"/>
                <a:cs typeface="Tahoma" panose="020B0604030504040204"/>
              </a:rPr>
              <a:t>, </a:t>
            </a:r>
            <a:r>
              <a:rPr sz="2800" spc="60" dirty="0">
                <a:latin typeface="Microsoft Sans Serif" panose="020B0604020202020204"/>
                <a:cs typeface="Microsoft Sans Serif" panose="020B0604020202020204"/>
              </a:rPr>
              <a:t>өзге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елдıң </a:t>
            </a:r>
            <a:r>
              <a:rPr sz="2800" spc="40" dirty="0">
                <a:latin typeface="Microsoft Sans Serif" panose="020B0604020202020204"/>
                <a:cs typeface="Microsoft Sans Serif" panose="020B0604020202020204"/>
              </a:rPr>
              <a:t>тıлıн</a:t>
            </a:r>
            <a:r>
              <a:rPr sz="2800" spc="40" dirty="0">
                <a:latin typeface="Tahoma" panose="020B0604030504040204"/>
                <a:cs typeface="Tahoma" panose="020B0604030504040204"/>
              </a:rPr>
              <a:t>, </a:t>
            </a:r>
            <a:r>
              <a:rPr sz="2800" spc="-8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мәдениетıн</a:t>
            </a:r>
            <a:r>
              <a:rPr sz="2800" spc="65" dirty="0">
                <a:latin typeface="Tahoma" panose="020B0604030504040204"/>
                <a:cs typeface="Tahoma" panose="020B0604030504040204"/>
              </a:rPr>
              <a:t>,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45" dirty="0">
                <a:latin typeface="Microsoft Sans Serif" panose="020B0604020202020204"/>
                <a:cs typeface="Microsoft Sans Serif" panose="020B0604020202020204"/>
              </a:rPr>
              <a:t>салт</a:t>
            </a:r>
            <a:r>
              <a:rPr sz="2800" spc="45" dirty="0">
                <a:latin typeface="Tahoma" panose="020B0604030504040204"/>
                <a:cs typeface="Tahoma" panose="020B0604030504040204"/>
              </a:rPr>
              <a:t>-</a:t>
            </a:r>
            <a:r>
              <a:rPr sz="2800" spc="45" dirty="0">
                <a:latin typeface="Microsoft Sans Serif" panose="020B0604020202020204"/>
                <a:cs typeface="Microsoft Sans Serif" panose="020B0604020202020204"/>
              </a:rPr>
              <a:t>дәстүрıн</a:t>
            </a:r>
            <a:r>
              <a:rPr sz="2800" spc="45" dirty="0">
                <a:latin typeface="Tahoma" panose="020B0604030504040204"/>
                <a:cs typeface="Tahoma" panose="020B0604030504040204"/>
              </a:rPr>
              <a:t>,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әдеп</a:t>
            </a:r>
            <a:r>
              <a:rPr sz="2800" spc="110" dirty="0">
                <a:latin typeface="Tahoma" panose="020B0604030504040204"/>
                <a:cs typeface="Tahoma" panose="020B0604030504040204"/>
              </a:rPr>
              <a:t>-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45" dirty="0">
                <a:latin typeface="Microsoft Sans Serif" panose="020B0604020202020204"/>
                <a:cs typeface="Microsoft Sans Serif" panose="020B0604020202020204"/>
              </a:rPr>
              <a:t>ғұрпын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55" dirty="0">
                <a:latin typeface="Microsoft Sans Serif" panose="020B0604020202020204"/>
                <a:cs typeface="Microsoft Sans Serif" panose="020B0604020202020204"/>
              </a:rPr>
              <a:t>құрметтеуге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30" dirty="0">
                <a:latin typeface="Microsoft Sans Serif" panose="020B0604020202020204"/>
                <a:cs typeface="Microsoft Sans Serif" panose="020B0604020202020204"/>
              </a:rPr>
              <a:t>тәрбиелеу</a:t>
            </a:r>
            <a:r>
              <a:rPr sz="2800" spc="30" dirty="0">
                <a:latin typeface="Tahoma" panose="020B0604030504040204"/>
                <a:cs typeface="Tahoma" panose="020B0604030504040204"/>
              </a:rPr>
              <a:t>.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7780">
              <a:lnSpc>
                <a:spcPct val="100000"/>
              </a:lnSpc>
              <a:spcBef>
                <a:spcPts val="3875"/>
              </a:spcBef>
            </a:pPr>
            <a:r>
              <a:rPr sz="2800" b="1" i="1" spc="-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Бıрлестıктıң</a:t>
            </a:r>
            <a:r>
              <a:rPr sz="2800" b="1" i="1" spc="5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spc="15" dirty="0">
                <a:solidFill>
                  <a:srgbClr val="EFA54E"/>
                </a:solidFill>
                <a:latin typeface="Arial" panose="020B0604020202020204"/>
                <a:cs typeface="Arial" panose="020B0604020202020204"/>
              </a:rPr>
              <a:t>мıндеттерı</a:t>
            </a:r>
            <a:r>
              <a:rPr sz="2800" b="1" i="1" spc="15" dirty="0">
                <a:solidFill>
                  <a:srgbClr val="EFA54E"/>
                </a:solidFill>
                <a:latin typeface="Palatino Linotype" panose="02040502050505030304"/>
                <a:cs typeface="Palatino Linotype" panose="02040502050505030304"/>
              </a:rPr>
              <a:t>:</a:t>
            </a:r>
            <a:endParaRPr sz="2800">
              <a:latin typeface="Palatino Linotype" panose="02040502050505030304"/>
              <a:cs typeface="Palatino Linotype" panose="02040502050505030304"/>
            </a:endParaRPr>
          </a:p>
          <a:p>
            <a:pPr marL="622300" marR="880745">
              <a:lnSpc>
                <a:spcPct val="116000"/>
              </a:lnSpc>
            </a:pP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Оқушылардың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бıлıмı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мен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40" dirty="0">
                <a:latin typeface="Microsoft Sans Serif" panose="020B0604020202020204"/>
                <a:cs typeface="Microsoft Sans Serif" panose="020B0604020202020204"/>
              </a:rPr>
              <a:t>бıлıктıлıктı</a:t>
            </a:r>
            <a:r>
              <a:rPr sz="2800" spc="40" dirty="0">
                <a:latin typeface="Tahoma" panose="020B0604030504040204"/>
                <a:cs typeface="Tahoma" panose="020B0604030504040204"/>
              </a:rPr>
              <a:t>,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дағдыны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50" dirty="0">
                <a:latin typeface="Microsoft Sans Serif" panose="020B0604020202020204"/>
                <a:cs typeface="Microsoft Sans Serif" panose="020B0604020202020204"/>
              </a:rPr>
              <a:t>сапалы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игерудı </a:t>
            </a:r>
            <a:r>
              <a:rPr sz="2800" spc="35" dirty="0">
                <a:latin typeface="Microsoft Sans Serif" panose="020B0604020202020204"/>
                <a:cs typeface="Microsoft Sans Serif" panose="020B0604020202020204"/>
              </a:rPr>
              <a:t>қамтамасыз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30" dirty="0">
                <a:latin typeface="Microsoft Sans Serif" panose="020B0604020202020204"/>
                <a:cs typeface="Microsoft Sans Serif" panose="020B0604020202020204"/>
              </a:rPr>
              <a:t>ету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жолында </a:t>
            </a:r>
            <a:r>
              <a:rPr sz="2800" spc="140" dirty="0">
                <a:latin typeface="Microsoft Sans Serif" panose="020B0604020202020204"/>
                <a:cs typeface="Microsoft Sans Serif" panose="020B0604020202020204"/>
              </a:rPr>
              <a:t>оқу</a:t>
            </a:r>
            <a:r>
              <a:rPr sz="2800" spc="140" dirty="0">
                <a:latin typeface="Tahoma" panose="020B0604030504040204"/>
                <a:cs typeface="Tahoma" panose="020B0604030504040204"/>
              </a:rPr>
              <a:t>- </a:t>
            </a:r>
            <a:r>
              <a:rPr sz="2800" spc="-8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50" dirty="0">
                <a:latin typeface="Microsoft Sans Serif" panose="020B0604020202020204"/>
                <a:cs typeface="Microsoft Sans Serif" panose="020B0604020202020204"/>
              </a:rPr>
              <a:t>дамыту</a:t>
            </a:r>
            <a:r>
              <a:rPr sz="2800" spc="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ортасын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dirty="0">
                <a:latin typeface="Microsoft Sans Serif" panose="020B0604020202020204"/>
                <a:cs typeface="Microsoft Sans Serif" panose="020B0604020202020204"/>
              </a:rPr>
              <a:t>құру</a:t>
            </a:r>
            <a:r>
              <a:rPr sz="2800" dirty="0">
                <a:latin typeface="Tahoma" panose="020B0604030504040204"/>
                <a:cs typeface="Tahoma" panose="020B0604030504040204"/>
              </a:rPr>
              <a:t>.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622300" marR="344805">
              <a:lnSpc>
                <a:spcPct val="116000"/>
              </a:lnSpc>
            </a:pPr>
            <a:r>
              <a:rPr sz="2800" spc="45" dirty="0">
                <a:latin typeface="Microsoft Sans Serif" panose="020B0604020202020204"/>
                <a:cs typeface="Microsoft Sans Serif" panose="020B0604020202020204"/>
              </a:rPr>
              <a:t>Қазıргı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55" dirty="0">
                <a:latin typeface="Microsoft Sans Serif" panose="020B0604020202020204"/>
                <a:cs typeface="Microsoft Sans Serif" panose="020B0604020202020204"/>
              </a:rPr>
              <a:t>заман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талабына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0" dirty="0">
                <a:latin typeface="Microsoft Sans Serif" panose="020B0604020202020204"/>
                <a:cs typeface="Microsoft Sans Serif" panose="020B0604020202020204"/>
              </a:rPr>
              <a:t>сай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оқушылардың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бıлıмıн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20" dirty="0">
                <a:latin typeface="Microsoft Sans Serif" panose="020B0604020202020204"/>
                <a:cs typeface="Microsoft Sans Serif" panose="020B0604020202020204"/>
              </a:rPr>
              <a:t>жан</a:t>
            </a:r>
            <a:r>
              <a:rPr sz="2800" spc="120" dirty="0">
                <a:latin typeface="Tahoma" panose="020B0604030504040204"/>
                <a:cs typeface="Tahoma" panose="020B0604030504040204"/>
              </a:rPr>
              <a:t>-</a:t>
            </a:r>
            <a:r>
              <a:rPr sz="2800" spc="120" dirty="0">
                <a:latin typeface="Microsoft Sans Serif" panose="020B0604020202020204"/>
                <a:cs typeface="Microsoft Sans Serif" panose="020B0604020202020204"/>
              </a:rPr>
              <a:t>жақты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0" dirty="0">
                <a:latin typeface="Microsoft Sans Serif" panose="020B0604020202020204"/>
                <a:cs typeface="Microsoft Sans Serif" panose="020B0604020202020204"/>
              </a:rPr>
              <a:t>тереңдету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арқылы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10" dirty="0">
                <a:latin typeface="Microsoft Sans Serif" panose="020B0604020202020204"/>
                <a:cs typeface="Microsoft Sans Serif" panose="020B0604020202020204"/>
              </a:rPr>
              <a:t>оқушылардың </a:t>
            </a:r>
            <a:r>
              <a:rPr sz="2800" spc="-7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0" dirty="0">
                <a:latin typeface="Microsoft Sans Serif" panose="020B0604020202020204"/>
                <a:cs typeface="Microsoft Sans Serif" panose="020B0604020202020204"/>
              </a:rPr>
              <a:t>ıзденıмпаздық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қабıлеттерıн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0" dirty="0">
                <a:latin typeface="Microsoft Sans Serif" panose="020B0604020202020204"/>
                <a:cs typeface="Microsoft Sans Serif" panose="020B0604020202020204"/>
              </a:rPr>
              <a:t>дамыту</a:t>
            </a:r>
            <a:r>
              <a:rPr sz="2800" spc="10" dirty="0">
                <a:latin typeface="Tahoma" panose="020B0604030504040204"/>
                <a:cs typeface="Tahoma" panose="020B0604030504040204"/>
              </a:rPr>
              <a:t>.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622300" marR="7565390">
              <a:lnSpc>
                <a:spcPct val="116000"/>
              </a:lnSpc>
            </a:pPr>
            <a:r>
              <a:rPr sz="2800" spc="95" dirty="0">
                <a:latin typeface="Microsoft Sans Serif" panose="020B0604020202020204"/>
                <a:cs typeface="Microsoft Sans Serif" panose="020B0604020202020204"/>
              </a:rPr>
              <a:t>Оқушылардың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30" dirty="0">
                <a:latin typeface="Microsoft Sans Serif" panose="020B0604020202020204"/>
                <a:cs typeface="Microsoft Sans Serif" panose="020B0604020202020204"/>
              </a:rPr>
              <a:t>ғылыми</a:t>
            </a:r>
            <a:r>
              <a:rPr sz="2800" spc="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360" dirty="0">
                <a:latin typeface="Tahoma" panose="020B0604030504040204"/>
                <a:cs typeface="Tahoma" panose="020B0604030504040204"/>
              </a:rPr>
              <a:t>-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0" dirty="0">
                <a:latin typeface="Microsoft Sans Serif" panose="020B0604020202020204"/>
                <a:cs typeface="Microsoft Sans Serif" panose="020B0604020202020204"/>
              </a:rPr>
              <a:t>танымдық</a:t>
            </a:r>
            <a:r>
              <a:rPr sz="2800" spc="8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қабıлетıн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45" dirty="0">
                <a:latin typeface="Microsoft Sans Serif" panose="020B0604020202020204"/>
                <a:cs typeface="Microsoft Sans Serif" panose="020B0604020202020204"/>
              </a:rPr>
              <a:t>арттыру</a:t>
            </a:r>
            <a:r>
              <a:rPr sz="2800" spc="45" dirty="0">
                <a:latin typeface="Tahoma" panose="020B0604030504040204"/>
                <a:cs typeface="Tahoma" panose="020B0604030504040204"/>
              </a:rPr>
              <a:t>. </a:t>
            </a:r>
            <a:r>
              <a:rPr sz="2800" spc="-8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65" dirty="0">
                <a:latin typeface="Microsoft Sans Serif" panose="020B0604020202020204"/>
                <a:cs typeface="Microsoft Sans Serif" panose="020B0604020202020204"/>
              </a:rPr>
              <a:t>Дарынды</a:t>
            </a:r>
            <a:r>
              <a:rPr sz="2800" spc="7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105" dirty="0">
                <a:latin typeface="Microsoft Sans Serif" panose="020B0604020202020204"/>
                <a:cs typeface="Microsoft Sans Serif" panose="020B0604020202020204"/>
              </a:rPr>
              <a:t>оқушылармен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75" dirty="0">
                <a:latin typeface="Microsoft Sans Serif" panose="020B0604020202020204"/>
                <a:cs typeface="Microsoft Sans Serif" panose="020B0604020202020204"/>
              </a:rPr>
              <a:t>жұмысты</a:t>
            </a:r>
            <a:r>
              <a:rPr sz="2800" spc="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800" spc="55" dirty="0">
                <a:latin typeface="Microsoft Sans Serif" panose="020B0604020202020204"/>
                <a:cs typeface="Microsoft Sans Serif" panose="020B0604020202020204"/>
              </a:rPr>
              <a:t>жандандыру</a:t>
            </a:r>
            <a:r>
              <a:rPr sz="2800" spc="55" dirty="0">
                <a:latin typeface="Tahoma" panose="020B0604030504040204"/>
                <a:cs typeface="Tahoma" panose="020B0604030504040204"/>
              </a:rPr>
              <a:t>.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1195" y="5219700"/>
            <a:ext cx="3422650" cy="433133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8200" y="571436"/>
            <a:ext cx="9798803" cy="5057140"/>
            <a:chOff x="14337" y="537517"/>
            <a:chExt cx="11922648" cy="602173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37" y="1263468"/>
              <a:ext cx="4142860" cy="40505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1001" y="2715141"/>
              <a:ext cx="6915068" cy="38441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41010" y="537517"/>
              <a:ext cx="5895975" cy="1671955"/>
            </a:xfrm>
            <a:custGeom>
              <a:avLst/>
              <a:gdLst/>
              <a:ahLst/>
              <a:cxnLst/>
              <a:rect l="l" t="t" r="r" b="b"/>
              <a:pathLst>
                <a:path w="5895975" h="1671954">
                  <a:moveTo>
                    <a:pt x="5580689" y="1671890"/>
                  </a:moveTo>
                  <a:lnTo>
                    <a:pt x="315083" y="1671890"/>
                  </a:lnTo>
                  <a:lnTo>
                    <a:pt x="268615" y="1668465"/>
                  </a:lnTo>
                  <a:lnTo>
                    <a:pt x="224231" y="1658517"/>
                  </a:lnTo>
                  <a:lnTo>
                    <a:pt x="182426" y="1642540"/>
                  </a:lnTo>
                  <a:lnTo>
                    <a:pt x="143694" y="1621027"/>
                  </a:lnTo>
                  <a:lnTo>
                    <a:pt x="108528" y="1594470"/>
                  </a:lnTo>
                  <a:lnTo>
                    <a:pt x="77420" y="1563362"/>
                  </a:lnTo>
                  <a:lnTo>
                    <a:pt x="50863" y="1528195"/>
                  </a:lnTo>
                  <a:lnTo>
                    <a:pt x="29349" y="1489463"/>
                  </a:lnTo>
                  <a:lnTo>
                    <a:pt x="13372" y="1447659"/>
                  </a:lnTo>
                  <a:lnTo>
                    <a:pt x="3425" y="1403275"/>
                  </a:lnTo>
                  <a:lnTo>
                    <a:pt x="0" y="1356803"/>
                  </a:lnTo>
                  <a:lnTo>
                    <a:pt x="0" y="315087"/>
                  </a:lnTo>
                  <a:lnTo>
                    <a:pt x="3425" y="268615"/>
                  </a:lnTo>
                  <a:lnTo>
                    <a:pt x="13372" y="224231"/>
                  </a:lnTo>
                  <a:lnTo>
                    <a:pt x="29349" y="182426"/>
                  </a:lnTo>
                  <a:lnTo>
                    <a:pt x="50863" y="143694"/>
                  </a:lnTo>
                  <a:lnTo>
                    <a:pt x="77420" y="108528"/>
                  </a:lnTo>
                  <a:lnTo>
                    <a:pt x="108528" y="77420"/>
                  </a:lnTo>
                  <a:lnTo>
                    <a:pt x="143694" y="50863"/>
                  </a:lnTo>
                  <a:lnTo>
                    <a:pt x="182426" y="29349"/>
                  </a:lnTo>
                  <a:lnTo>
                    <a:pt x="224231" y="13372"/>
                  </a:lnTo>
                  <a:lnTo>
                    <a:pt x="268615" y="3425"/>
                  </a:lnTo>
                  <a:lnTo>
                    <a:pt x="315087" y="0"/>
                  </a:lnTo>
                  <a:lnTo>
                    <a:pt x="5580685" y="0"/>
                  </a:lnTo>
                  <a:lnTo>
                    <a:pt x="5627157" y="3425"/>
                  </a:lnTo>
                  <a:lnTo>
                    <a:pt x="5671541" y="13372"/>
                  </a:lnTo>
                  <a:lnTo>
                    <a:pt x="5713346" y="29349"/>
                  </a:lnTo>
                  <a:lnTo>
                    <a:pt x="5752077" y="50863"/>
                  </a:lnTo>
                  <a:lnTo>
                    <a:pt x="5787244" y="77420"/>
                  </a:lnTo>
                  <a:lnTo>
                    <a:pt x="5818352" y="108528"/>
                  </a:lnTo>
                  <a:lnTo>
                    <a:pt x="5844909" y="143694"/>
                  </a:lnTo>
                  <a:lnTo>
                    <a:pt x="5866422" y="182426"/>
                  </a:lnTo>
                  <a:lnTo>
                    <a:pt x="5882399" y="224231"/>
                  </a:lnTo>
                  <a:lnTo>
                    <a:pt x="5892347" y="268615"/>
                  </a:lnTo>
                  <a:lnTo>
                    <a:pt x="5895772" y="315087"/>
                  </a:lnTo>
                  <a:lnTo>
                    <a:pt x="5895772" y="1356803"/>
                  </a:lnTo>
                  <a:lnTo>
                    <a:pt x="5892347" y="1403275"/>
                  </a:lnTo>
                  <a:lnTo>
                    <a:pt x="5882399" y="1447659"/>
                  </a:lnTo>
                  <a:lnTo>
                    <a:pt x="5866422" y="1489463"/>
                  </a:lnTo>
                  <a:lnTo>
                    <a:pt x="5844909" y="1528195"/>
                  </a:lnTo>
                  <a:lnTo>
                    <a:pt x="5818352" y="1563362"/>
                  </a:lnTo>
                  <a:lnTo>
                    <a:pt x="5787244" y="1594470"/>
                  </a:lnTo>
                  <a:lnTo>
                    <a:pt x="5752077" y="1621027"/>
                  </a:lnTo>
                  <a:lnTo>
                    <a:pt x="5713346" y="1642540"/>
                  </a:lnTo>
                  <a:lnTo>
                    <a:pt x="5671541" y="1658517"/>
                  </a:lnTo>
                  <a:lnTo>
                    <a:pt x="5627157" y="1668465"/>
                  </a:lnTo>
                  <a:lnTo>
                    <a:pt x="5580689" y="1671890"/>
                  </a:lnTo>
                  <a:close/>
                </a:path>
              </a:pathLst>
            </a:custGeom>
            <a:solidFill>
              <a:srgbClr val="EFA54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00" y="6362700"/>
            <a:ext cx="2976880" cy="345757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19754" y="495328"/>
            <a:ext cx="4532720" cy="114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 indent="-151130">
              <a:lnSpc>
                <a:spcPct val="115000"/>
              </a:lnSpc>
              <a:spcBef>
                <a:spcPts val="100"/>
              </a:spcBef>
            </a:pPr>
            <a:r>
              <a:rPr sz="3200" spc="125" dirty="0">
                <a:latin typeface="Times New Roman" panose="02020603050405020304" charset="0"/>
                <a:cs typeface="Times New Roman" panose="02020603050405020304" charset="0"/>
              </a:rPr>
              <a:t>Бıздıң</a:t>
            </a:r>
            <a:r>
              <a:rPr sz="3200" spc="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235" dirty="0">
                <a:latin typeface="Times New Roman" panose="02020603050405020304" charset="0"/>
                <a:cs typeface="Times New Roman" panose="02020603050405020304" charset="0"/>
              </a:rPr>
              <a:t>қызықты </a:t>
            </a:r>
            <a:r>
              <a:rPr sz="3200" spc="-10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160" dirty="0">
                <a:latin typeface="Times New Roman" panose="02020603050405020304" charset="0"/>
                <a:cs typeface="Times New Roman" panose="02020603050405020304" charset="0"/>
              </a:rPr>
              <a:t>сабақтарымыз</a:t>
            </a:r>
            <a:endParaRPr sz="3200" spc="16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Изображение 8" descr="WhatsApp Image 2024-11-14 at 09.44.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200" y="678180"/>
            <a:ext cx="6360160" cy="477012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6210300"/>
            <a:ext cx="4768215" cy="3576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9407" y="412795"/>
            <a:ext cx="7150100" cy="5651500"/>
            <a:chOff x="5119407" y="412795"/>
            <a:chExt cx="7150100" cy="5651500"/>
          </a:xfrm>
        </p:grpSpPr>
        <p:sp>
          <p:nvSpPr>
            <p:cNvPr id="3" name="object 3"/>
            <p:cNvSpPr/>
            <p:nvPr/>
          </p:nvSpPr>
          <p:spPr>
            <a:xfrm>
              <a:off x="6019081" y="412795"/>
              <a:ext cx="6250305" cy="1231900"/>
            </a:xfrm>
            <a:custGeom>
              <a:avLst/>
              <a:gdLst/>
              <a:ahLst/>
              <a:cxnLst/>
              <a:rect l="l" t="t" r="r" b="b"/>
              <a:pathLst>
                <a:path w="6250305" h="1231900">
                  <a:moveTo>
                    <a:pt x="6017687" y="1231808"/>
                  </a:moveTo>
                  <a:lnTo>
                    <a:pt x="232148" y="1231808"/>
                  </a:lnTo>
                  <a:lnTo>
                    <a:pt x="185446" y="1227079"/>
                  </a:lnTo>
                  <a:lnTo>
                    <a:pt x="141909" y="1213523"/>
                  </a:lnTo>
                  <a:lnTo>
                    <a:pt x="102481" y="1192083"/>
                  </a:lnTo>
                  <a:lnTo>
                    <a:pt x="68104" y="1163703"/>
                  </a:lnTo>
                  <a:lnTo>
                    <a:pt x="39724" y="1129327"/>
                  </a:lnTo>
                  <a:lnTo>
                    <a:pt x="18284" y="1089898"/>
                  </a:lnTo>
                  <a:lnTo>
                    <a:pt x="4728" y="1046361"/>
                  </a:lnTo>
                  <a:lnTo>
                    <a:pt x="0" y="999661"/>
                  </a:lnTo>
                  <a:lnTo>
                    <a:pt x="0" y="232146"/>
                  </a:lnTo>
                  <a:lnTo>
                    <a:pt x="4728" y="185446"/>
                  </a:lnTo>
                  <a:lnTo>
                    <a:pt x="18284" y="141909"/>
                  </a:lnTo>
                  <a:lnTo>
                    <a:pt x="39724" y="102480"/>
                  </a:lnTo>
                  <a:lnTo>
                    <a:pt x="68104" y="68104"/>
                  </a:lnTo>
                  <a:lnTo>
                    <a:pt x="102481" y="39724"/>
                  </a:lnTo>
                  <a:lnTo>
                    <a:pt x="141909" y="18284"/>
                  </a:lnTo>
                  <a:lnTo>
                    <a:pt x="185446" y="4728"/>
                  </a:lnTo>
                  <a:lnTo>
                    <a:pt x="232144" y="0"/>
                  </a:lnTo>
                  <a:lnTo>
                    <a:pt x="6017691" y="0"/>
                  </a:lnTo>
                  <a:lnTo>
                    <a:pt x="6064389" y="4728"/>
                  </a:lnTo>
                  <a:lnTo>
                    <a:pt x="6107926" y="18284"/>
                  </a:lnTo>
                  <a:lnTo>
                    <a:pt x="6147355" y="39724"/>
                  </a:lnTo>
                  <a:lnTo>
                    <a:pt x="6181731" y="68104"/>
                  </a:lnTo>
                  <a:lnTo>
                    <a:pt x="6210111" y="102480"/>
                  </a:lnTo>
                  <a:lnTo>
                    <a:pt x="6231551" y="141909"/>
                  </a:lnTo>
                  <a:lnTo>
                    <a:pt x="6245107" y="185446"/>
                  </a:lnTo>
                  <a:lnTo>
                    <a:pt x="6249836" y="232146"/>
                  </a:lnTo>
                  <a:lnTo>
                    <a:pt x="6249836" y="999661"/>
                  </a:lnTo>
                  <a:lnTo>
                    <a:pt x="6245107" y="1046361"/>
                  </a:lnTo>
                  <a:lnTo>
                    <a:pt x="6231551" y="1089898"/>
                  </a:lnTo>
                  <a:lnTo>
                    <a:pt x="6210111" y="1129327"/>
                  </a:lnTo>
                  <a:lnTo>
                    <a:pt x="6181731" y="1163703"/>
                  </a:lnTo>
                  <a:lnTo>
                    <a:pt x="6147355" y="1192083"/>
                  </a:lnTo>
                  <a:lnTo>
                    <a:pt x="6107926" y="1213523"/>
                  </a:lnTo>
                  <a:lnTo>
                    <a:pt x="6064389" y="1227079"/>
                  </a:lnTo>
                  <a:lnTo>
                    <a:pt x="6017687" y="1231808"/>
                  </a:lnTo>
                  <a:close/>
                </a:path>
              </a:pathLst>
            </a:custGeom>
            <a:solidFill>
              <a:srgbClr val="EFA54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119407" y="1644604"/>
              <a:ext cx="6810374" cy="44195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67299" cy="60653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76638" y="5824670"/>
            <a:ext cx="6311360" cy="44576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646228"/>
            <a:ext cx="18119090" cy="8636635"/>
            <a:chOff x="0" y="1646228"/>
            <a:chExt cx="18119090" cy="86366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923044"/>
              <a:ext cx="6019799" cy="4267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9927" y="5824669"/>
              <a:ext cx="6296024" cy="4457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27827" y="1646228"/>
              <a:ext cx="6191249" cy="427672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382126" y="0"/>
            <a:ext cx="1202690" cy="1515745"/>
            <a:chOff x="12382126" y="0"/>
            <a:chExt cx="1202690" cy="1515745"/>
          </a:xfrm>
        </p:grpSpPr>
        <p:sp>
          <p:nvSpPr>
            <p:cNvPr id="12" name="object 12"/>
            <p:cNvSpPr/>
            <p:nvPr/>
          </p:nvSpPr>
          <p:spPr>
            <a:xfrm>
              <a:off x="12650151" y="0"/>
              <a:ext cx="934719" cy="1297940"/>
            </a:xfrm>
            <a:custGeom>
              <a:avLst/>
              <a:gdLst/>
              <a:ahLst/>
              <a:cxnLst/>
              <a:rect l="l" t="t" r="r" b="b"/>
              <a:pathLst>
                <a:path w="934719" h="1297940">
                  <a:moveTo>
                    <a:pt x="302053" y="1297548"/>
                  </a:moveTo>
                  <a:lnTo>
                    <a:pt x="0" y="1149822"/>
                  </a:lnTo>
                  <a:lnTo>
                    <a:pt x="560416" y="0"/>
                  </a:lnTo>
                  <a:lnTo>
                    <a:pt x="934308" y="0"/>
                  </a:lnTo>
                  <a:lnTo>
                    <a:pt x="302053" y="1297548"/>
                  </a:lnTo>
                  <a:close/>
                </a:path>
              </a:pathLst>
            </a:custGeom>
            <a:solidFill>
              <a:srgbClr val="446B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382119" y="11"/>
              <a:ext cx="1016000" cy="1297940"/>
            </a:xfrm>
            <a:custGeom>
              <a:avLst/>
              <a:gdLst/>
              <a:ahLst/>
              <a:cxnLst/>
              <a:rect l="l" t="t" r="r" b="b"/>
              <a:pathLst>
                <a:path w="1016000" h="1297940">
                  <a:moveTo>
                    <a:pt x="1015390" y="0"/>
                  </a:moveTo>
                  <a:lnTo>
                    <a:pt x="828446" y="0"/>
                  </a:lnTo>
                  <a:lnTo>
                    <a:pt x="601167" y="466318"/>
                  </a:lnTo>
                  <a:lnTo>
                    <a:pt x="373888" y="0"/>
                  </a:lnTo>
                  <a:lnTo>
                    <a:pt x="0" y="0"/>
                  </a:lnTo>
                  <a:lnTo>
                    <a:pt x="414159" y="849972"/>
                  </a:lnTo>
                  <a:lnTo>
                    <a:pt x="268020" y="1149819"/>
                  </a:lnTo>
                  <a:lnTo>
                    <a:pt x="419265" y="1223467"/>
                  </a:lnTo>
                  <a:lnTo>
                    <a:pt x="507707" y="1041946"/>
                  </a:lnTo>
                  <a:lnTo>
                    <a:pt x="632256" y="1297546"/>
                  </a:lnTo>
                  <a:lnTo>
                    <a:pt x="934313" y="1149819"/>
                  </a:lnTo>
                  <a:lnTo>
                    <a:pt x="694690" y="658202"/>
                  </a:lnTo>
                  <a:lnTo>
                    <a:pt x="1015390" y="0"/>
                  </a:lnTo>
                  <a:close/>
                </a:path>
              </a:pathLst>
            </a:custGeom>
            <a:solidFill>
              <a:srgbClr val="98D5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569072" y="0"/>
              <a:ext cx="747395" cy="1223645"/>
            </a:xfrm>
            <a:custGeom>
              <a:avLst/>
              <a:gdLst/>
              <a:ahLst/>
              <a:cxnLst/>
              <a:rect l="l" t="t" r="r" b="b"/>
              <a:pathLst>
                <a:path w="747394" h="1223645">
                  <a:moveTo>
                    <a:pt x="596125" y="1223475"/>
                  </a:moveTo>
                  <a:lnTo>
                    <a:pt x="0" y="0"/>
                  </a:lnTo>
                  <a:lnTo>
                    <a:pt x="186945" y="0"/>
                  </a:lnTo>
                  <a:lnTo>
                    <a:pt x="747362" y="1149822"/>
                  </a:lnTo>
                  <a:lnTo>
                    <a:pt x="596125" y="1223475"/>
                  </a:lnTo>
                  <a:close/>
                </a:path>
              </a:pathLst>
            </a:custGeom>
            <a:solidFill>
              <a:srgbClr val="446B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563190" y="673395"/>
              <a:ext cx="840740" cy="842010"/>
            </a:xfrm>
            <a:custGeom>
              <a:avLst/>
              <a:gdLst/>
              <a:ahLst/>
              <a:cxnLst/>
              <a:rect l="l" t="t" r="r" b="b"/>
              <a:pathLst>
                <a:path w="840740" h="842010">
                  <a:moveTo>
                    <a:pt x="420102" y="841744"/>
                  </a:moveTo>
                  <a:lnTo>
                    <a:pt x="378925" y="839717"/>
                  </a:lnTo>
                  <a:lnTo>
                    <a:pt x="338144" y="833656"/>
                  </a:lnTo>
                  <a:lnTo>
                    <a:pt x="298153" y="823621"/>
                  </a:lnTo>
                  <a:lnTo>
                    <a:pt x="259336" y="809707"/>
                  </a:lnTo>
                  <a:lnTo>
                    <a:pt x="222067" y="792048"/>
                  </a:lnTo>
                  <a:lnTo>
                    <a:pt x="186705" y="770814"/>
                  </a:lnTo>
                  <a:lnTo>
                    <a:pt x="153592" y="746210"/>
                  </a:lnTo>
                  <a:lnTo>
                    <a:pt x="123045" y="718473"/>
                  </a:lnTo>
                  <a:lnTo>
                    <a:pt x="95358" y="687870"/>
                  </a:lnTo>
                  <a:lnTo>
                    <a:pt x="70799" y="654695"/>
                  </a:lnTo>
                  <a:lnTo>
                    <a:pt x="49605" y="619269"/>
                  </a:lnTo>
                  <a:lnTo>
                    <a:pt x="31978" y="581932"/>
                  </a:lnTo>
                  <a:lnTo>
                    <a:pt x="18089" y="543044"/>
                  </a:lnTo>
                  <a:lnTo>
                    <a:pt x="8072" y="502980"/>
                  </a:lnTo>
                  <a:lnTo>
                    <a:pt x="2022" y="462124"/>
                  </a:lnTo>
                  <a:lnTo>
                    <a:pt x="0" y="420872"/>
                  </a:lnTo>
                  <a:lnTo>
                    <a:pt x="2022" y="379619"/>
                  </a:lnTo>
                  <a:lnTo>
                    <a:pt x="8072" y="338763"/>
                  </a:lnTo>
                  <a:lnTo>
                    <a:pt x="18089" y="298699"/>
                  </a:lnTo>
                  <a:lnTo>
                    <a:pt x="31978" y="259811"/>
                  </a:lnTo>
                  <a:lnTo>
                    <a:pt x="49605" y="222474"/>
                  </a:lnTo>
                  <a:lnTo>
                    <a:pt x="70799" y="187047"/>
                  </a:lnTo>
                  <a:lnTo>
                    <a:pt x="95358" y="153873"/>
                  </a:lnTo>
                  <a:lnTo>
                    <a:pt x="123045" y="123270"/>
                  </a:lnTo>
                  <a:lnTo>
                    <a:pt x="153592" y="95533"/>
                  </a:lnTo>
                  <a:lnTo>
                    <a:pt x="186705" y="70929"/>
                  </a:lnTo>
                  <a:lnTo>
                    <a:pt x="222067" y="49696"/>
                  </a:lnTo>
                  <a:lnTo>
                    <a:pt x="259336" y="32036"/>
                  </a:lnTo>
                  <a:lnTo>
                    <a:pt x="298153" y="18122"/>
                  </a:lnTo>
                  <a:lnTo>
                    <a:pt x="338144" y="8086"/>
                  </a:lnTo>
                  <a:lnTo>
                    <a:pt x="378925" y="2026"/>
                  </a:lnTo>
                  <a:lnTo>
                    <a:pt x="420102" y="0"/>
                  </a:lnTo>
                  <a:lnTo>
                    <a:pt x="461279" y="2026"/>
                  </a:lnTo>
                  <a:lnTo>
                    <a:pt x="502060" y="8086"/>
                  </a:lnTo>
                  <a:lnTo>
                    <a:pt x="542052" y="18122"/>
                  </a:lnTo>
                  <a:lnTo>
                    <a:pt x="580868" y="32036"/>
                  </a:lnTo>
                  <a:lnTo>
                    <a:pt x="618137" y="49696"/>
                  </a:lnTo>
                  <a:lnTo>
                    <a:pt x="653499" y="70929"/>
                  </a:lnTo>
                  <a:lnTo>
                    <a:pt x="686612" y="95533"/>
                  </a:lnTo>
                  <a:lnTo>
                    <a:pt x="717160" y="123270"/>
                  </a:lnTo>
                  <a:lnTo>
                    <a:pt x="744846" y="153873"/>
                  </a:lnTo>
                  <a:lnTo>
                    <a:pt x="769405" y="187047"/>
                  </a:lnTo>
                  <a:lnTo>
                    <a:pt x="790600" y="222474"/>
                  </a:lnTo>
                  <a:lnTo>
                    <a:pt x="808226" y="259811"/>
                  </a:lnTo>
                  <a:lnTo>
                    <a:pt x="822115" y="298699"/>
                  </a:lnTo>
                  <a:lnTo>
                    <a:pt x="832132" y="338763"/>
                  </a:lnTo>
                  <a:lnTo>
                    <a:pt x="838182" y="379619"/>
                  </a:lnTo>
                  <a:lnTo>
                    <a:pt x="840205" y="420872"/>
                  </a:lnTo>
                  <a:lnTo>
                    <a:pt x="838182" y="462124"/>
                  </a:lnTo>
                  <a:lnTo>
                    <a:pt x="832133" y="502980"/>
                  </a:lnTo>
                  <a:lnTo>
                    <a:pt x="822115" y="543044"/>
                  </a:lnTo>
                  <a:lnTo>
                    <a:pt x="808226" y="581932"/>
                  </a:lnTo>
                  <a:lnTo>
                    <a:pt x="790600" y="619269"/>
                  </a:lnTo>
                  <a:lnTo>
                    <a:pt x="769405" y="654695"/>
                  </a:lnTo>
                  <a:lnTo>
                    <a:pt x="744846" y="687870"/>
                  </a:lnTo>
                  <a:lnTo>
                    <a:pt x="717160" y="718473"/>
                  </a:lnTo>
                  <a:lnTo>
                    <a:pt x="686612" y="746210"/>
                  </a:lnTo>
                  <a:lnTo>
                    <a:pt x="653499" y="770814"/>
                  </a:lnTo>
                  <a:lnTo>
                    <a:pt x="618137" y="792048"/>
                  </a:lnTo>
                  <a:lnTo>
                    <a:pt x="580868" y="809707"/>
                  </a:lnTo>
                  <a:lnTo>
                    <a:pt x="542052" y="823621"/>
                  </a:lnTo>
                  <a:lnTo>
                    <a:pt x="502060" y="833656"/>
                  </a:lnTo>
                  <a:lnTo>
                    <a:pt x="461279" y="839717"/>
                  </a:lnTo>
                  <a:lnTo>
                    <a:pt x="420102" y="841744"/>
                  </a:lnTo>
                  <a:close/>
                </a:path>
              </a:pathLst>
            </a:custGeom>
            <a:solidFill>
              <a:srgbClr val="F6D6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724510" y="821963"/>
              <a:ext cx="518159" cy="493395"/>
            </a:xfrm>
            <a:custGeom>
              <a:avLst/>
              <a:gdLst/>
              <a:ahLst/>
              <a:cxnLst/>
              <a:rect l="l" t="t" r="r" b="b"/>
              <a:pathLst>
                <a:path w="518159" h="493394">
                  <a:moveTo>
                    <a:pt x="418422" y="492841"/>
                  </a:moveTo>
                  <a:lnTo>
                    <a:pt x="258783" y="376259"/>
                  </a:lnTo>
                  <a:lnTo>
                    <a:pt x="99144" y="492841"/>
                  </a:lnTo>
                  <a:lnTo>
                    <a:pt x="160059" y="304290"/>
                  </a:lnTo>
                  <a:lnTo>
                    <a:pt x="0" y="188129"/>
                  </a:lnTo>
                  <a:lnTo>
                    <a:pt x="197868" y="188129"/>
                  </a:lnTo>
                  <a:lnTo>
                    <a:pt x="258783" y="0"/>
                  </a:lnTo>
                  <a:lnTo>
                    <a:pt x="319698" y="188129"/>
                  </a:lnTo>
                  <a:lnTo>
                    <a:pt x="517566" y="188129"/>
                  </a:lnTo>
                  <a:lnTo>
                    <a:pt x="357507" y="304290"/>
                  </a:lnTo>
                  <a:lnTo>
                    <a:pt x="418422" y="492841"/>
                  </a:lnTo>
                  <a:close/>
                </a:path>
              </a:pathLst>
            </a:custGeom>
            <a:solidFill>
              <a:srgbClr val="F7F5F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41282" y="1641401"/>
            <a:ext cx="84020" cy="1683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57032" y="1468692"/>
            <a:ext cx="142187" cy="1436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29426" y="1052180"/>
            <a:ext cx="168041" cy="8417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69118" y="1052180"/>
            <a:ext cx="168041" cy="841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66953" y="1467804"/>
            <a:ext cx="143485" cy="14455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264906" y="759850"/>
            <a:ext cx="393954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spc="85" dirty="0">
                <a:latin typeface="Arial" panose="020B0604020202020204"/>
                <a:cs typeface="Arial" panose="020B0604020202020204"/>
              </a:rPr>
              <a:t>Бıздıң</a:t>
            </a:r>
            <a:r>
              <a:rPr sz="2650" b="1" spc="35" dirty="0">
                <a:latin typeface="Arial" panose="020B0604020202020204"/>
                <a:cs typeface="Arial" panose="020B0604020202020204"/>
              </a:rPr>
              <a:t> </a:t>
            </a:r>
            <a:r>
              <a:rPr sz="2650" b="1" spc="140" dirty="0">
                <a:latin typeface="Arial" panose="020B0604020202020204"/>
                <a:cs typeface="Arial" panose="020B0604020202020204"/>
              </a:rPr>
              <a:t>жетıстıктерıмıз</a:t>
            </a:r>
            <a:endParaRPr sz="26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WPS Presentation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36" baseType="lpstr">
      <vt:lpstr>Arial</vt:lpstr>
      <vt:lpstr>SimSun</vt:lpstr>
      <vt:lpstr>Wingdings</vt:lpstr>
      <vt:lpstr>Arial</vt:lpstr>
      <vt:lpstr>Verdana</vt:lpstr>
      <vt:lpstr>Microsoft Sans Serif</vt:lpstr>
      <vt:lpstr>Tahoma</vt:lpstr>
      <vt:lpstr>Palatino Linotype</vt:lpstr>
      <vt:lpstr>Calibri</vt:lpstr>
      <vt:lpstr>Microsoft YaHei</vt:lpstr>
      <vt:lpstr>Arial Unicode MS</vt:lpstr>
      <vt:lpstr>Bahnschrift SemiBold SemiConden</vt:lpstr>
      <vt:lpstr>Bahnschrift</vt:lpstr>
      <vt:lpstr>Franklin Gothic Book</vt:lpstr>
      <vt:lpstr>Impact</vt:lpstr>
      <vt:lpstr>MS UI Gothic</vt:lpstr>
      <vt:lpstr>Segoe UI Light</vt:lpstr>
      <vt:lpstr>Segoe UI Semilight</vt:lpstr>
      <vt:lpstr>Yu Gothic UI Light</vt:lpstr>
      <vt:lpstr>Times New Roman</vt:lpstr>
      <vt:lpstr>Calibri Light</vt:lpstr>
      <vt:lpstr>Bahnschrift Light</vt:lpstr>
      <vt:lpstr>Candara Light</vt:lpstr>
      <vt:lpstr>Georgia</vt:lpstr>
      <vt:lpstr>Ink Free</vt:lpstr>
      <vt:lpstr>MS PGothic</vt:lpstr>
      <vt:lpstr>Segoe UI Variable Display Semib</vt:lpstr>
      <vt:lpstr>Segoe UI</vt:lpstr>
      <vt:lpstr>Segoe UI Variable Text Light</vt:lpstr>
      <vt:lpstr>Sitka Text</vt:lpstr>
      <vt:lpstr>Office Theme</vt:lpstr>
      <vt:lpstr>Ағылшын тілі бірлестігі</vt:lpstr>
      <vt:lpstr>PowerPoint 演示文稿</vt:lpstr>
      <vt:lpstr>2023-2024</vt:lpstr>
      <vt:lpstr>Бıздıң қызықты  сабақтарымыз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Ағылшын тілі бірлестігі</dc:title>
  <dc:creator>iamelmirra</dc:creator>
  <cp:keywords>DAGI1tI29cM,BAFFTTAyFSE</cp:keywords>
  <cp:lastModifiedBy>PC</cp:lastModifiedBy>
  <cp:revision>1</cp:revision>
  <dcterms:created xsi:type="dcterms:W3CDTF">2024-11-14T04:46:43Z</dcterms:created>
  <dcterms:modified xsi:type="dcterms:W3CDTF">2024-11-14T04:46:43Z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2024-06-22T05:00:00Z</vt:filetime>
  </property>
  <property fmtid="{D5CDD505-2E9C-101B-9397-08002B2CF9AE}" pid="3" name="Creator">
    <vt:lpwstr>Canva</vt:lpwstr>
  </property>
  <property fmtid="{D5CDD505-2E9C-101B-9397-08002B2CF9AE}" pid="4" name="LastSaved">
    <vt:filetime>2024-11-14T05:00:00Z</vt:filetime>
  </property>
  <property fmtid="{D5CDD505-2E9C-101B-9397-08002B2CF9AE}" pid="5" name="ICV">
    <vt:lpwstr>8A02D275326F4BFB8F614E87EB0463D2_12</vt:lpwstr>
  </property>
  <property fmtid="{D5CDD505-2E9C-101B-9397-08002B2CF9AE}" pid="6" name="KSOProductBuildVer">
    <vt:lpwstr>1049-12.2.0.18607</vt:lpwstr>
  </property>
</Properties>
</file>