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9" r:id="rId9"/>
    <p:sldId id="270" r:id="rId10"/>
    <p:sldId id="271" r:id="rId11"/>
    <p:sldId id="262" r:id="rId12"/>
    <p:sldId id="264" r:id="rId13"/>
    <p:sldId id="265" r:id="rId14"/>
    <p:sldId id="267" r:id="rId15"/>
    <p:sldId id="272" r:id="rId16"/>
    <p:sldId id="263" r:id="rId17"/>
    <p:sldId id="266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-72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5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2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2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3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8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7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5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2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ACB7E-46D3-4D66-9A47-12E36A305F15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00748-CC2F-454A-BE64-7C4470426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2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6.jpeg"/><Relationship Id="rId7" Type="http://schemas.openxmlformats.org/officeDocument/2006/relationships/image" Target="../media/image103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2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93501" y="2180305"/>
            <a:ext cx="6162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«Темірқазық» педагогикалық клубы 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5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D7F92E-88FF-4782-A7C5-35B0AA658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91" y="2078219"/>
            <a:ext cx="1583799" cy="1187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F80FBC-6C21-4757-9878-220D9D1C4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48" y="3940401"/>
            <a:ext cx="779766" cy="1386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6C3BCDC-B986-4565-85FD-CED4DEE45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39" y="4204752"/>
            <a:ext cx="1029979" cy="13862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AB518FC-1317-4EA7-B470-0C1C20795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95" y="3884717"/>
            <a:ext cx="1030664" cy="1386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355F878-46FF-4CC7-A86D-6C46BFF883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90" y="3502107"/>
            <a:ext cx="1029940" cy="13862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65D90C3-763A-462C-B3E2-AE45065B2C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91" y="3884717"/>
            <a:ext cx="997451" cy="1386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D2577ED-A45F-4DF0-8F25-85C0DF58ED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963" r="3470" b="14189"/>
          <a:stretch/>
        </p:blipFill>
        <p:spPr>
          <a:xfrm>
            <a:off x="7726028" y="2167645"/>
            <a:ext cx="1503781" cy="10429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27" y="2133016"/>
            <a:ext cx="1667377" cy="11122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6" y="2169417"/>
            <a:ext cx="1419979" cy="1064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9999" lon="19800000" rev="21599996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9444787-1FDA-46B4-8D3A-5D7F45C222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7" y="4573199"/>
            <a:ext cx="1034578" cy="1294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5452" y="3200480"/>
            <a:ext cx="950280" cy="8055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1108" y="4897877"/>
            <a:ext cx="950280" cy="8055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9064" y="3134890"/>
            <a:ext cx="950280" cy="8055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BDB369-E355-4649-83DE-DAA06E8E90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2" y="3113010"/>
            <a:ext cx="1248376" cy="1149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967D420-076D-4538-A50F-F66DE75229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1" y="1913703"/>
            <a:ext cx="1497366" cy="9621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298F146-7FB2-4061-9CA8-DFAC43AE68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55" y="3626941"/>
            <a:ext cx="953203" cy="12709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096D2C0-1C6C-4A4C-B10C-F14425C2BD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2805" y="2256203"/>
            <a:ext cx="950280" cy="8055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0F6A8E-D7DC-445B-A4D1-B3FBA65D46C3}"/>
              </a:ext>
            </a:extLst>
          </p:cNvPr>
          <p:cNvSpPr txBox="1"/>
          <p:nvPr/>
        </p:nvSpPr>
        <p:spPr>
          <a:xfrm>
            <a:off x="1110815" y="988146"/>
            <a:ext cx="72560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500" b="1" spc="8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ОБЛЫСТЫҚ, РЕСПУБЛИКАЛЫҚ, ХАЛЫҚАРАЛЫҚ САЙЫСТАРДА ҚОЛТАҢБА ҚАЛДЫРҒАН ЖЕҢІМПАЗДАР</a:t>
            </a:r>
            <a:endParaRPr lang="ru-RU" sz="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2653" y="66095"/>
            <a:ext cx="7248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«Менің алғашқы сабағым» флешмобының қатысушылары 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6" y="154816"/>
            <a:ext cx="569773" cy="651381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263" t="15575" r="26316" b="28596"/>
          <a:stretch/>
        </p:blipFill>
        <p:spPr>
          <a:xfrm>
            <a:off x="752653" y="1375037"/>
            <a:ext cx="3425806" cy="2634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702" t="15887" r="28245" b="48089"/>
          <a:stretch/>
        </p:blipFill>
        <p:spPr>
          <a:xfrm>
            <a:off x="4836456" y="1375036"/>
            <a:ext cx="3624349" cy="2634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5263" t="15731" r="26228" b="48245"/>
          <a:stretch/>
        </p:blipFill>
        <p:spPr>
          <a:xfrm>
            <a:off x="1064774" y="4052985"/>
            <a:ext cx="7024756" cy="280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5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7" y="3573883"/>
            <a:ext cx="4927087" cy="2938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7" y="241068"/>
            <a:ext cx="5349542" cy="30025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39" y="1034460"/>
            <a:ext cx="3491345" cy="4904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808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15143"/>
            <a:ext cx="3535680" cy="291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8" y="3751259"/>
            <a:ext cx="4245033" cy="291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72" y="131895"/>
            <a:ext cx="2632643" cy="3193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88" y="3567273"/>
            <a:ext cx="2776576" cy="3101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7028201" y="914399"/>
            <a:ext cx="2032672" cy="21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55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776974">
            <a:off x="2031964" y="3541002"/>
            <a:ext cx="2796989" cy="512810"/>
          </a:xfrm>
        </p:spPr>
        <p:txBody>
          <a:bodyPr>
            <a:normAutofit/>
          </a:bodyPr>
          <a:lstStyle/>
          <a:p>
            <a:pPr algn="ctr"/>
            <a:r>
              <a:rPr lang="kk-KZ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Креативтілік</a:t>
            </a:r>
            <a:endParaRPr lang="ru-RU" sz="1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C:\Users\Чуга\Downloads\WhatsApp Image 2022-11-04 at 18.52.11 (1).jpeg"/>
          <p:cNvPicPr>
            <a:picLocks noChangeAspect="1" noChangeArrowheads="1"/>
          </p:cNvPicPr>
          <p:nvPr/>
        </p:nvPicPr>
        <p:blipFill>
          <a:blip r:embed="rId2"/>
          <a:srcRect b="18082"/>
          <a:stretch>
            <a:fillRect/>
          </a:stretch>
        </p:blipFill>
        <p:spPr bwMode="auto">
          <a:xfrm>
            <a:off x="6391825" y="2262684"/>
            <a:ext cx="2316263" cy="1211665"/>
          </a:xfrm>
          <a:prstGeom prst="rect">
            <a:avLst/>
          </a:prstGeom>
          <a:noFill/>
        </p:spPr>
      </p:pic>
      <p:pic>
        <p:nvPicPr>
          <p:cNvPr id="23557" name="Picture 5" descr="C:\Users\Чуга\Downloads\WhatsApp Image 2022-11-04 at 18.52.09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512" y="1979242"/>
            <a:ext cx="1706604" cy="1665017"/>
          </a:xfrm>
          <a:prstGeom prst="diamond">
            <a:avLst/>
          </a:prstGeom>
          <a:noFill/>
        </p:spPr>
      </p:pic>
      <p:pic>
        <p:nvPicPr>
          <p:cNvPr id="23558" name="Picture 6" descr="C:\Users\Чуга\Downloads\WhatsApp Image 2022-11-04 at 18.52.09.jpeg"/>
          <p:cNvPicPr>
            <a:picLocks noChangeAspect="1" noChangeArrowheads="1"/>
          </p:cNvPicPr>
          <p:nvPr/>
        </p:nvPicPr>
        <p:blipFill>
          <a:blip r:embed="rId4"/>
          <a:srcRect t="24191" b="15314"/>
          <a:stretch>
            <a:fillRect/>
          </a:stretch>
        </p:blipFill>
        <p:spPr bwMode="auto">
          <a:xfrm>
            <a:off x="6391824" y="3474349"/>
            <a:ext cx="2371868" cy="123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6" name="Picture 14" descr="C:\Users\Чуга\Downloads\WhatsApp Image 2022-11-04 at 18.47.04.jpeg"/>
          <p:cNvPicPr>
            <a:picLocks noChangeAspect="1" noChangeArrowheads="1"/>
          </p:cNvPicPr>
          <p:nvPr/>
        </p:nvPicPr>
        <p:blipFill>
          <a:blip r:embed="rId5" cstate="print"/>
          <a:srcRect t="18103"/>
          <a:stretch>
            <a:fillRect/>
          </a:stretch>
        </p:blipFill>
        <p:spPr bwMode="auto">
          <a:xfrm>
            <a:off x="3731329" y="2758985"/>
            <a:ext cx="1628358" cy="1764323"/>
          </a:xfrm>
          <a:prstGeom prst="diamond">
            <a:avLst/>
          </a:prstGeom>
          <a:noFill/>
        </p:spPr>
      </p:pic>
      <p:pic>
        <p:nvPicPr>
          <p:cNvPr id="23567" name="Picture 15" descr="C:\Users\Чуга\Downloads\WhatsApp Image 2022-11-04 at 18.47.03 (1).jpeg"/>
          <p:cNvPicPr>
            <a:picLocks noChangeAspect="1" noChangeArrowheads="1"/>
          </p:cNvPicPr>
          <p:nvPr/>
        </p:nvPicPr>
        <p:blipFill>
          <a:blip r:embed="rId6"/>
          <a:srcRect t="20824" b="30586"/>
          <a:stretch>
            <a:fillRect/>
          </a:stretch>
        </p:blipFill>
        <p:spPr bwMode="auto">
          <a:xfrm>
            <a:off x="2715113" y="4710227"/>
            <a:ext cx="1831176" cy="123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8" name="Picture 16" descr="C:\Users\Чуга\Downloads\WhatsApp Image 2022-11-04 at 18.47.0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4015" y="1949781"/>
            <a:ext cx="1706605" cy="1706605"/>
          </a:xfrm>
          <a:prstGeom prst="diamond">
            <a:avLst/>
          </a:prstGeom>
          <a:noFill/>
        </p:spPr>
      </p:pic>
      <p:pic>
        <p:nvPicPr>
          <p:cNvPr id="23569" name="Picture 17" descr="C:\Users\Чуга\Downloads\WhatsApp Image 2022-11-04 at 18.46.58.jpeg"/>
          <p:cNvPicPr>
            <a:picLocks noChangeAspect="1" noChangeArrowheads="1"/>
          </p:cNvPicPr>
          <p:nvPr/>
        </p:nvPicPr>
        <p:blipFill>
          <a:blip r:embed="rId8"/>
          <a:srcRect t="30086"/>
          <a:stretch>
            <a:fillRect/>
          </a:stretch>
        </p:blipFill>
        <p:spPr bwMode="auto">
          <a:xfrm>
            <a:off x="204369" y="2317202"/>
            <a:ext cx="2269581" cy="1339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70" name="Picture 18" descr="C:\Users\Чуга\Downloads\WhatsApp Image 2022-11-04 at 18.46.56 (1).jpeg"/>
          <p:cNvPicPr>
            <a:picLocks noChangeAspect="1" noChangeArrowheads="1"/>
          </p:cNvPicPr>
          <p:nvPr/>
        </p:nvPicPr>
        <p:blipFill>
          <a:blip r:embed="rId9" cstate="print"/>
          <a:srcRect t="26159" b="12901"/>
          <a:stretch>
            <a:fillRect/>
          </a:stretch>
        </p:blipFill>
        <p:spPr bwMode="auto">
          <a:xfrm>
            <a:off x="204370" y="933186"/>
            <a:ext cx="2295461" cy="139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 rot="19080523">
            <a:off x="2644412" y="1669081"/>
            <a:ext cx="142109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Жасампаздық</a:t>
            </a:r>
            <a:endParaRPr lang="ru-RU" sz="1500" dirty="0">
              <a:solidFill>
                <a:srgbClr val="C0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18835860">
            <a:off x="4766598" y="3669596"/>
            <a:ext cx="19269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Білімге құштарлық</a:t>
            </a:r>
            <a:endParaRPr lang="ru-RU" sz="1500" dirty="0">
              <a:solidFill>
                <a:srgbClr val="002060"/>
              </a:solidFill>
            </a:endParaRPr>
          </a:p>
        </p:txBody>
      </p:sp>
      <p:pic>
        <p:nvPicPr>
          <p:cNvPr id="40" name="Picture 3" descr="C:\Users\Чуга\Downloads\WhatsApp Image 2022-11-04 at 18.52.11 (2).jpeg"/>
          <p:cNvPicPr>
            <a:picLocks noChangeAspect="1" noChangeArrowheads="1"/>
          </p:cNvPicPr>
          <p:nvPr/>
        </p:nvPicPr>
        <p:blipFill>
          <a:blip r:embed="rId10" cstate="print"/>
          <a:srcRect t="25880"/>
          <a:stretch>
            <a:fillRect/>
          </a:stretch>
        </p:blipFill>
        <p:spPr bwMode="auto">
          <a:xfrm>
            <a:off x="6391825" y="905936"/>
            <a:ext cx="2371868" cy="13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Picture 7" descr="C:\Users\Чуга\Downloads\WhatsApp Image 2022-11-04 at 18.52.08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4369" y="3740749"/>
            <a:ext cx="2269581" cy="115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5" name="Picture 13" descr="C:\Users\Чуга\Downloads\WhatsApp Image 2022-11-04 at 18.47.04 (1)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92695" y="1169964"/>
            <a:ext cx="1707191" cy="1640801"/>
          </a:xfrm>
          <a:prstGeom prst="diamond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5DD2CA0-98B0-2E66-238C-5416007E427E}"/>
              </a:ext>
            </a:extLst>
          </p:cNvPr>
          <p:cNvSpPr/>
          <p:nvPr/>
        </p:nvSpPr>
        <p:spPr>
          <a:xfrm rot="2683237">
            <a:off x="4959833" y="1605965"/>
            <a:ext cx="13500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Табыстылық</a:t>
            </a:r>
            <a:endParaRPr lang="ru-RU" sz="1500" dirty="0">
              <a:solidFill>
                <a:srgbClr val="FFC000"/>
              </a:solidFill>
            </a:endParaRPr>
          </a:p>
        </p:txBody>
      </p:sp>
      <p:pic>
        <p:nvPicPr>
          <p:cNvPr id="17" name="Picture 12" descr="C:\Users\Чуга\Downloads\WhatsApp Image 2022-11-04 at 18.51.59.jpe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84775" y="4728902"/>
            <a:ext cx="1560426" cy="1195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C:\Users\Чуга\Downloads\WhatsApp Image 2022-11-04 at 18.46.49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91823" y="4720279"/>
            <a:ext cx="2316264" cy="121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1" descr="C:\Users\Чуга\Downloads\WhatsApp Image 2022-11-04 at 18.52.05 (1).jpe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6478" y="4982329"/>
            <a:ext cx="2197472" cy="94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79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163" y="1017270"/>
            <a:ext cx="7886700" cy="617696"/>
          </a:xfrm>
        </p:spPr>
        <p:txBody>
          <a:bodyPr>
            <a:normAutofit/>
          </a:bodyPr>
          <a:lstStyle/>
          <a:p>
            <a:pPr algn="ctr"/>
            <a:r>
              <a:rPr lang="kk-KZ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МЕКТЕП ӨМІРІНДЕГІ ШЫҒАРМАШЫЛЫҚ СӘТТЕР</a:t>
            </a:r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Чуга\Downloads\WhatsApp Image 2022-11-04 at 18.46.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689" y="1744905"/>
            <a:ext cx="2286000" cy="2043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C:\Users\Чуга\Downloads\WhatsApp Image 2022-11-04 at 18.52.07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9512" y="1744905"/>
            <a:ext cx="2060177" cy="13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1" descr="C:\Users\Чуга\Downloads\WhatsApp Image 2022-11-04 at 18.52.05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2065" y="3059471"/>
            <a:ext cx="2057624" cy="1358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2" descr="C:\Users\Чуга\Downloads\WhatsApp Image 2022-11-04 at 18.51.5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1662" y="4032241"/>
            <a:ext cx="2017851" cy="1545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C:\Users\Чуга\Downloads\WhatsApp Image 2022-11-04 at 18.52.07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3757" y="3788764"/>
            <a:ext cx="1251932" cy="178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Чуга\Downloads\WhatsApp Image 2022-11-04 at 18.46.4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528" y="1735262"/>
            <a:ext cx="4078985" cy="229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Чуга\Downloads\WhatsApp Image 2022-11-04 at 18.46.48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69689" y="3788764"/>
            <a:ext cx="1087195" cy="178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C:\Users\Чуга\Downloads\WhatsApp Image 2022-11-04 at 18.46.47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09515" y="4406105"/>
            <a:ext cx="2060174" cy="1171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5" descr="C:\Users\Чуга\Downloads\WhatsApp Image 2022-11-04 at 18.46.54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0528" y="4032241"/>
            <a:ext cx="2061134" cy="154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941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3085" y="384756"/>
            <a:ext cx="3212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БАҚ беттерінен 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62" y="318150"/>
            <a:ext cx="569773" cy="651381"/>
          </a:xfrm>
          <a:prstGeom prst="rect">
            <a:avLst/>
          </a:prstGeom>
        </p:spPr>
      </p:pic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130" t="13582" r="31707" b="3862"/>
          <a:stretch/>
        </p:blipFill>
        <p:spPr>
          <a:xfrm>
            <a:off x="465511" y="1119734"/>
            <a:ext cx="4389122" cy="5657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1296" t="8437" r="43148" b="3662"/>
          <a:stretch/>
        </p:blipFill>
        <p:spPr>
          <a:xfrm>
            <a:off x="4931963" y="1119734"/>
            <a:ext cx="4077622" cy="565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" b="7087"/>
          <a:stretch/>
        </p:blipFill>
        <p:spPr>
          <a:xfrm>
            <a:off x="208569" y="2514920"/>
            <a:ext cx="2576464" cy="4199749"/>
          </a:xfrm>
          <a:prstGeom prst="rect">
            <a:avLst/>
          </a:prstGeom>
          <a:effectLst>
            <a:outerShdw blurRad="127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t="808" r="19230" b="-808"/>
          <a:stretch/>
        </p:blipFill>
        <p:spPr>
          <a:xfrm rot="5400000">
            <a:off x="2295861" y="2294318"/>
            <a:ext cx="3923609" cy="27016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5"/>
          <a:stretch/>
        </p:blipFill>
        <p:spPr>
          <a:xfrm rot="5400000">
            <a:off x="5220129" y="893783"/>
            <a:ext cx="4297682" cy="31443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1" b="6125"/>
          <a:stretch/>
        </p:blipFill>
        <p:spPr>
          <a:xfrm>
            <a:off x="5999693" y="4720421"/>
            <a:ext cx="2738554" cy="17730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6801" y="665018"/>
            <a:ext cx="2251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907" y="598412"/>
            <a:ext cx="569773" cy="65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4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B736F80-4B1B-412D-B945-053979885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7" y="2026008"/>
            <a:ext cx="7369935" cy="3773594"/>
          </a:xfrm>
          <a:prstGeom prst="rect">
            <a:avLst/>
          </a:prstGeom>
        </p:spPr>
      </p:pic>
      <p:pic>
        <p:nvPicPr>
          <p:cNvPr id="14" name="Picture 2" descr="https://sch1953.mskobr.ru/images/cms/data/preview/phon22093_1493821852_1506503957.png">
            <a:extLst>
              <a:ext uri="{FF2B5EF4-FFF2-40B4-BE49-F238E27FC236}">
                <a16:creationId xmlns:a16="http://schemas.microsoft.com/office/drawing/2014/main" xmlns="" id="{583962DA-F878-499B-A9C6-FF7EA5901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3" r="27147" b="21457"/>
          <a:stretch/>
        </p:blipFill>
        <p:spPr bwMode="auto">
          <a:xfrm>
            <a:off x="6913606" y="813292"/>
            <a:ext cx="2230394" cy="204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78059F-3D84-48A4-8869-19679B9529D1}"/>
              </a:ext>
            </a:extLst>
          </p:cNvPr>
          <p:cNvSpPr txBox="1"/>
          <p:nvPr/>
        </p:nvSpPr>
        <p:spPr>
          <a:xfrm>
            <a:off x="383342" y="959838"/>
            <a:ext cx="37067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ТҮЛЕК - ҚАЗАҚСТАННЫҢ ЕРТЕҢІ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E6305E9-28BC-4E0C-9A85-96E64CBF0ADD}"/>
              </a:ext>
            </a:extLst>
          </p:cNvPr>
          <p:cNvSpPr/>
          <p:nvPr/>
        </p:nvSpPr>
        <p:spPr>
          <a:xfrm>
            <a:off x="2274029" y="3155965"/>
            <a:ext cx="49468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Жүректе жеңсем деген жалыны бар,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Біз, жастар заманауи дарыны бар.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Би-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аға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мектебінің түлектері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шыңдарынан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үміті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</a:t>
            </a:r>
          </a:p>
        </p:txBody>
      </p:sp>
      <p:pic>
        <p:nvPicPr>
          <p:cNvPr id="11266" name="Picture 2" descr="Мальчик и девочка летают на большой открытой книге Иллюстрация вектора -  иллюстрации насчитывающей мило, яркое: 16079244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7"/>
          <a:stretch/>
        </p:blipFill>
        <p:spPr bwMode="auto">
          <a:xfrm>
            <a:off x="193955" y="4666512"/>
            <a:ext cx="1883569" cy="121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 rot="20085216">
            <a:off x="1538248" y="2567461"/>
            <a:ext cx="2796989" cy="51281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IQ</a:t>
            </a:r>
            <a:r>
              <a:rPr lang="en-US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Ақыл-ой күші</a:t>
            </a:r>
            <a:endParaRPr lang="ru-RU" sz="1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 rot="1581865">
            <a:off x="5018328" y="2672728"/>
            <a:ext cx="2796989" cy="5128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SQ </a:t>
            </a:r>
            <a:r>
              <a:rPr lang="kk-KZ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Рух күші</a:t>
            </a:r>
            <a:endParaRPr lang="ru-RU" sz="1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 rot="20181685">
            <a:off x="5226836" y="4459377"/>
            <a:ext cx="2796989" cy="5128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PQ </a:t>
            </a:r>
            <a:r>
              <a:rPr lang="kk-KZ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Дені сау ұрпақ</a:t>
            </a:r>
            <a:endParaRPr lang="ru-RU" sz="1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 rot="1717255">
            <a:off x="1514407" y="4582129"/>
            <a:ext cx="2796989" cy="5128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EQ</a:t>
            </a:r>
            <a:r>
              <a:rPr lang="en-US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Сезім күші</a:t>
            </a:r>
            <a:endParaRPr lang="ru-RU" sz="1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84" y="1231130"/>
            <a:ext cx="1494322" cy="14943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665591">
            <a:off x="4743484" y="1534829"/>
            <a:ext cx="2049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3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БОЛАШАҚ  ПЕДАГОГ</a:t>
            </a:r>
            <a:endParaRPr lang="ru-RU" sz="13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2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75596" y="770965"/>
            <a:ext cx="7534792" cy="1093788"/>
            <a:chOff x="3375" y="1221"/>
            <a:chExt cx="7251" cy="689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 flipV="1">
              <a:off x="4485" y="1894"/>
              <a:ext cx="5855" cy="16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6">
              <a:off x="3460" y="1317"/>
              <a:ext cx="372" cy="541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4303" y="1221"/>
              <a:ext cx="6323" cy="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kk-KZ" i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Оқушылардың </a:t>
              </a:r>
              <a:r>
                <a:rPr lang="kk-KZ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педагогикалық мамандықты таңдауға деген ынтасын дамытудың психологиялық-педагогикалық жағдайларын анықтау және эксперименттік негіздеу</a:t>
              </a:r>
              <a:r>
                <a:rPr lang="kk-KZ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3539" y="1433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kk-KZ" sz="2400" b="1" dirty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279882" y="2876102"/>
            <a:ext cx="6351588" cy="981075"/>
            <a:chOff x="1248" y="1779"/>
            <a:chExt cx="4001" cy="618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83" y="1779"/>
              <a:ext cx="3466" cy="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kk-KZ" i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Педагогикалық </a:t>
              </a:r>
              <a:r>
                <a:rPr lang="kk-KZ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мамандықты таңдауға мотивацияны дамыту бойынша оқушылармен жұмысты ұйымдастырудың ерекшеліктерін анықтау; 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833763" y="3840988"/>
            <a:ext cx="6484938" cy="1077913"/>
            <a:chOff x="1248" y="2410"/>
            <a:chExt cx="4085" cy="679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565" y="3032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60" y="2410"/>
              <a:ext cx="3573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kk-KZ" sz="1600" i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Оқушылардың </a:t>
              </a:r>
              <a:r>
                <a:rPr lang="kk-KZ" sz="16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педагогикалық мамандықты таңдауға деген ынтасын дамытудың психологиялық-педагогикалық жағдайларын анықтау және эксперименттік сынақтан өткізу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505136" y="4868526"/>
            <a:ext cx="6183933" cy="1190387"/>
            <a:chOff x="7206" y="3104"/>
            <a:chExt cx="8661" cy="645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8217" y="3749"/>
              <a:ext cx="6320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7433" y="3101"/>
              <a:ext cx="313" cy="76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8417" y="3104"/>
              <a:ext cx="7450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kk-KZ" sz="16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</a:t>
              </a:r>
              <a:r>
                <a:rPr lang="kk-KZ" sz="1600" i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қушылардың </a:t>
              </a:r>
              <a:r>
                <a:rPr lang="kk-KZ" sz="16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педагогикалық мамандықты таңдауға деген ынтасын дамыту бойынша әдістемелік ұсыныстар, «Болашақ педагог» курсының бағдарламасын әзірлеу. </a:t>
              </a:r>
              <a:endPara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7290" y="3314"/>
              <a:ext cx="2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57457" y="2029490"/>
            <a:ext cx="3459024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Міндеттері: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6003" y="38653"/>
            <a:ext cx="2827825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Мақсаты: </a:t>
            </a:r>
            <a:endParaRPr lang="kk-KZ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17" y="119584"/>
            <a:ext cx="569773" cy="65138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35" y="2103062"/>
            <a:ext cx="569773" cy="65138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1" b="6125"/>
          <a:stretch/>
        </p:blipFill>
        <p:spPr>
          <a:xfrm>
            <a:off x="-80980" y="4873397"/>
            <a:ext cx="2738554" cy="177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513" y="108649"/>
            <a:ext cx="3830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Ашық алаңдар </a:t>
            </a:r>
            <a:endParaRPr lang="ru-RU" sz="4400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9950" y="2818306"/>
            <a:ext cx="3076741" cy="307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79327" y="1667133"/>
            <a:ext cx="3563301" cy="1953725"/>
          </a:xfrm>
          <a:prstGeom prst="wedgeRoundRectCallout">
            <a:avLst>
              <a:gd name="adj1" fmla="val 57691"/>
              <a:gd name="adj2" fmla="val 5605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kk-KZ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«Қостанай облысы әкімдігінің білім басқармасы» ММ білім беру ұйымдарында инновацияларды сынау және олардың тиімділігін анықтау бойынша ғылыми-зерттеу қызметін ұйымдастыру </a:t>
            </a:r>
            <a:r>
              <a:rPr lang="kk-KZ" sz="1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мақсатында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kk-KZ" sz="1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Рудныйдағы </a:t>
            </a:r>
            <a:r>
              <a:rPr lang="kk-KZ" sz="1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Би-аға атындағы №7 мектеп-гимназиясының білім алушылары құрамынан келешекте педагогикалық мамандықты таңдаған оқушылар санатынан «Темірқазық» педагогикалық клубының жұмысы биылғы жылда бастау алған еді</a:t>
            </a:r>
            <a:r>
              <a:rPr lang="kk-KZ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209701" y="3253743"/>
            <a:ext cx="2934299" cy="960785"/>
          </a:xfrm>
          <a:prstGeom prst="wedgeRoundRectCallout">
            <a:avLst>
              <a:gd name="adj1" fmla="val -59417"/>
              <a:gd name="adj2" fmla="val 33093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k-KZ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Бүгінгі күнге дейін педклубымыздың атқарған іс-шаралары некен-саяқ. Марапаттары да біршама. 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843085" y="5208585"/>
            <a:ext cx="3005466" cy="1372923"/>
          </a:xfrm>
          <a:prstGeom prst="wedgeRoundRectCallout">
            <a:avLst>
              <a:gd name="adj1" fmla="val -43307"/>
              <a:gd name="adj2" fmla="val -73530"/>
              <a:gd name="adj3" fmla="val 16667"/>
            </a:avLst>
          </a:prstGeom>
          <a:solidFill>
            <a:srgbClr val="FF6C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kk-KZ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Аталмыш іс-шараның мақсаты – болашақта педагогикалық мамандықтарға түсетін білім алушылардың педагогикалық мамандықты таңдауға деген ынтасын дамытуда туындаған сұрақтар бойынша диалогтық орта құру.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57943" y="4896197"/>
            <a:ext cx="4355868" cy="1870364"/>
          </a:xfrm>
          <a:prstGeom prst="wedgeRoundRectCallout">
            <a:avLst>
              <a:gd name="adj1" fmla="val 38209"/>
              <a:gd name="adj2" fmla="val -7004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Педагогикалық клубтың жұмысы жоспарына сәйкес мұғалімдердің кәсіби мерекесі күнін тойлауы қарсаңында қалалық білім бөлімі басшысы </a:t>
            </a:r>
            <a:r>
              <a:rPr lang="kk-KZ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Темірхан Бекбергенұлымен </a:t>
            </a:r>
            <a:r>
              <a:rPr lang="kk-KZ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кездесу ұйымдастыру арқылы қаламыздың №15, №19 мектептерінен болашақ педагогикалық мамандықты таңдап отырған түлектерді шақыра отыра өзекті мәселелер талқыға алынған ашық алаң өтті.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17" y="119584"/>
            <a:ext cx="569773" cy="651381"/>
          </a:xfrm>
          <a:prstGeom prst="rect">
            <a:avLst/>
          </a:prstGeom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8" r="-314"/>
          <a:stretch/>
        </p:blipFill>
        <p:spPr>
          <a:xfrm>
            <a:off x="3575052" y="1022308"/>
            <a:ext cx="2989131" cy="2198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8" b="40606"/>
          <a:stretch/>
        </p:blipFill>
        <p:spPr>
          <a:xfrm>
            <a:off x="6066691" y="520969"/>
            <a:ext cx="3377506" cy="21281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682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2870" y="260065"/>
            <a:ext cx="4241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іс-шаралар </a:t>
            </a:r>
            <a:endParaRPr lang="ru-RU" sz="3200" i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70" y="193459"/>
            <a:ext cx="569773" cy="651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" y="1057109"/>
            <a:ext cx="2794995" cy="21951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98" y="1081152"/>
            <a:ext cx="2879760" cy="20527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33" y="1136008"/>
            <a:ext cx="2305976" cy="19147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36" y="1136009"/>
            <a:ext cx="1898864" cy="17921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0" y="3649287"/>
            <a:ext cx="2805561" cy="23678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0" y="3753541"/>
            <a:ext cx="2671620" cy="21817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31" y="3794760"/>
            <a:ext cx="2035463" cy="2074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68" y="3794760"/>
            <a:ext cx="2095368" cy="2074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9965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825" y="304316"/>
            <a:ext cx="4755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Мектепішілік іс-шаралар </a:t>
            </a:r>
            <a:endParaRPr lang="ru-RU" sz="3200" i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4" y="293212"/>
            <a:ext cx="569773" cy="651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4" y="1011199"/>
            <a:ext cx="3196463" cy="204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077" y="938621"/>
            <a:ext cx="2918847" cy="2775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" y="3152443"/>
            <a:ext cx="2944718" cy="210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10" y="3152443"/>
            <a:ext cx="2351242" cy="195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95" y="2635135"/>
            <a:ext cx="4026208" cy="3772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16" y="5208848"/>
            <a:ext cx="2342236" cy="158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73" y="950264"/>
            <a:ext cx="2256309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5109789"/>
            <a:ext cx="2801390" cy="168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844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575" y="343192"/>
            <a:ext cx="4943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 іс-шаралар </a:t>
            </a:r>
            <a:endParaRPr lang="ru-RU" sz="3200" i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586"/>
            <a:ext cx="569773" cy="651381"/>
          </a:xfrm>
          <a:prstGeom prst="rect">
            <a:avLst/>
          </a:prstGeom>
        </p:spPr>
      </p:pic>
      <p:pic>
        <p:nvPicPr>
          <p:cNvPr id="6" name="Объект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6" y="994573"/>
            <a:ext cx="3930048" cy="3470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57" y="1475985"/>
            <a:ext cx="2304496" cy="3277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6" y="3731246"/>
            <a:ext cx="3027198" cy="3004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263" y="876643"/>
            <a:ext cx="2109835" cy="3516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88" y="3765665"/>
            <a:ext cx="2272942" cy="2935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71" y="3793326"/>
            <a:ext cx="2964655" cy="2942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07" y="-153097"/>
            <a:ext cx="2096656" cy="3009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01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710" y="95853"/>
            <a:ext cx="8145556" cy="872002"/>
          </a:xfrm>
        </p:spPr>
        <p:txBody>
          <a:bodyPr>
            <a:normAutofit fontScale="90000"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TopIQ.kz</a:t>
            </a:r>
            <a:r>
              <a:rPr lang="kk-K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білім берудегі цифрландыру драйвері» </a:t>
            </a:r>
            <a:r>
              <a:rPr lang="kk-KZ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" y="4018768"/>
            <a:ext cx="2452108" cy="2452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22" y="1715691"/>
            <a:ext cx="2077098" cy="2077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1885753"/>
            <a:ext cx="2354621" cy="1770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42" y="1307473"/>
            <a:ext cx="3722763" cy="3722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89701"/>
            <a:ext cx="8096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1"/>
          <a:stretch/>
        </p:blipFill>
        <p:spPr>
          <a:xfrm>
            <a:off x="6576395" y="4018768"/>
            <a:ext cx="2296353" cy="2291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3289088" y="5244822"/>
            <a:ext cx="251420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ЖОБА МИССИЯСЫ: </a:t>
            </a:r>
            <a:r>
              <a:rPr lang="kk-K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 сандық құзыреттілігін арттыру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4136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«Адам ізі» өлкетану зерттеуі, мұражайлық қызмет» </a:t>
            </a:r>
            <a:r>
              <a:rPr lang="kk-KZ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endParaRPr lang="ru-RU" sz="21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Чуга\Downloads\WhatsApp Image 2022-11-04 at 18.52.04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97" y="1827023"/>
            <a:ext cx="1382542" cy="130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C:\Users\Чуга\Downloads\WhatsApp Image 2022-11-04 at 18.52.04.jpeg"/>
          <p:cNvPicPr>
            <a:picLocks noChangeAspect="1" noChangeArrowheads="1"/>
          </p:cNvPicPr>
          <p:nvPr/>
        </p:nvPicPr>
        <p:blipFill>
          <a:blip r:embed="rId3" cstate="print"/>
          <a:srcRect t="26343"/>
          <a:stretch>
            <a:fillRect/>
          </a:stretch>
        </p:blipFill>
        <p:spPr bwMode="auto">
          <a:xfrm>
            <a:off x="2067377" y="1827022"/>
            <a:ext cx="1635661" cy="120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94" y="3786030"/>
            <a:ext cx="2370123" cy="158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/>
          <a:stretch/>
        </p:blipFill>
        <p:spPr>
          <a:xfrm>
            <a:off x="100297" y="3490939"/>
            <a:ext cx="2168570" cy="158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93" y="3289784"/>
            <a:ext cx="2111174" cy="158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44" y="3204425"/>
            <a:ext cx="2111174" cy="158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74" y="1827023"/>
            <a:ext cx="2266376" cy="1275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75" y="1827023"/>
            <a:ext cx="1805943" cy="127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82" y="4834149"/>
            <a:ext cx="834949" cy="1113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2" y="4834149"/>
            <a:ext cx="834949" cy="1113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41" y="4918388"/>
            <a:ext cx="1500188" cy="1125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323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726" y="1024844"/>
            <a:ext cx="4838432" cy="334683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     НӘТИЖЕ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855"/>
            <a:ext cx="1180048" cy="1186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48" y="1377475"/>
            <a:ext cx="1210134" cy="1186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40" y="3740846"/>
            <a:ext cx="1102010" cy="157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46" y="3904509"/>
            <a:ext cx="1102009" cy="15589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29" y="4090869"/>
            <a:ext cx="1107406" cy="1522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50" y="3866791"/>
            <a:ext cx="1411727" cy="997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57" y="4255288"/>
            <a:ext cx="1132216" cy="1614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51" y="4309642"/>
            <a:ext cx="1144220" cy="16187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4" y="3866791"/>
            <a:ext cx="1411728" cy="9977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280" y="3888348"/>
            <a:ext cx="1350726" cy="954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2" y="4975138"/>
            <a:ext cx="1360203" cy="9532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36" y="4953915"/>
            <a:ext cx="1421120" cy="9958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3" y="4966015"/>
            <a:ext cx="1432566" cy="9949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50" y="1594504"/>
            <a:ext cx="1060493" cy="1087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1" y="2699022"/>
            <a:ext cx="1336318" cy="1111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4"/>
          <a:stretch/>
        </p:blipFill>
        <p:spPr>
          <a:xfrm>
            <a:off x="1847456" y="2689628"/>
            <a:ext cx="1138325" cy="1129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4"/>
          <a:stretch/>
        </p:blipFill>
        <p:spPr>
          <a:xfrm>
            <a:off x="3046759" y="2699022"/>
            <a:ext cx="739769" cy="1063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Прямоугольник 16"/>
          <p:cNvSpPr/>
          <p:nvPr/>
        </p:nvSpPr>
        <p:spPr>
          <a:xfrm>
            <a:off x="3458779" y="1872910"/>
            <a:ext cx="224154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3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ЮНЕСКО қолдауымен </a:t>
            </a:r>
          </a:p>
          <a:p>
            <a:pPr algn="ctr"/>
            <a:r>
              <a:rPr lang="kk-KZ" sz="13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3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Planet of ART 2022</a:t>
            </a:r>
            <a:r>
              <a:rPr lang="kk-KZ" sz="13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kk-KZ" sz="13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Халықаралық фестивалінің жеңімпазы</a:t>
            </a:r>
          </a:p>
          <a:p>
            <a:pPr algn="ctr"/>
            <a:r>
              <a:rPr lang="kk-KZ" sz="13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Жагипар Г.</a:t>
            </a:r>
            <a:endParaRPr lang="ru-RU" sz="1350" dirty="0">
              <a:solidFill>
                <a:srgbClr val="002060"/>
              </a:solidFill>
            </a:endParaRP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27" y="2940416"/>
            <a:ext cx="1333155" cy="99986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604331" y="1525510"/>
          <a:ext cx="3441723" cy="2067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6634"/>
                <a:gridCol w="866993"/>
                <a:gridCol w="863398"/>
                <a:gridCol w="844698"/>
              </a:tblGrid>
              <a:tr h="51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Деңгей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Қатысушылар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Жеңімпаздар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Сапа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  <a:tr h="51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Халықаралық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88%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  <a:tr h="516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Республикалық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  <a:tr h="258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Облыстық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74%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  <a:tr h="258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Қалалық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78%</a:t>
                      </a:r>
                      <a:endParaRPr lang="ru-RU" sz="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6" name="Двойная стрелка влево/вправо 5"/>
          <p:cNvSpPr/>
          <p:nvPr/>
        </p:nvSpPr>
        <p:spPr>
          <a:xfrm>
            <a:off x="4115277" y="1104386"/>
            <a:ext cx="487548" cy="160638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7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</TotalTime>
  <Words>344</Words>
  <Application>Microsoft Office PowerPoint</Application>
  <PresentationFormat>Экран (4:3)</PresentationFormat>
  <Paragraphs>66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«TopIQ.kz - білім берудегі цифрландыру драйвері» жобасы</vt:lpstr>
      <vt:lpstr>«Адам ізі» өлкетану зерттеуі, мұражайлық қызмет» жобасы</vt:lpstr>
      <vt:lpstr>ЖЕТІСТІК     НӘТИЖЕ</vt:lpstr>
      <vt:lpstr>Презентация PowerPoint</vt:lpstr>
      <vt:lpstr>Презентация PowerPoint</vt:lpstr>
      <vt:lpstr>Презентация PowerPoint</vt:lpstr>
      <vt:lpstr>Презентация PowerPoint</vt:lpstr>
      <vt:lpstr>Креативтілік</vt:lpstr>
      <vt:lpstr>МЕКТЕП ӨМІРІНДЕГІ ШЫҒАРМАШЫЛЫҚ СӘТТЕР</vt:lpstr>
      <vt:lpstr>Презентация PowerPoint</vt:lpstr>
      <vt:lpstr>Презентация PowerPoint</vt:lpstr>
      <vt:lpstr>IQ Ақыл-ой күші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admin</cp:lastModifiedBy>
  <cp:revision>24</cp:revision>
  <dcterms:created xsi:type="dcterms:W3CDTF">2019-08-22T12:40:32Z</dcterms:created>
  <dcterms:modified xsi:type="dcterms:W3CDTF">2024-03-20T10:14:56Z</dcterms:modified>
</cp:coreProperties>
</file>