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1218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513DE-B296-460B-B233-6565CCA913AE}" type="datetimeFigureOut">
              <a:rPr lang="ru-RU" smtClean="0"/>
              <a:t>29.11.2017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D0BB4-DB40-4726-B461-D453A1C7C2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831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513DE-B296-460B-B233-6565CCA913AE}" type="datetimeFigureOut">
              <a:rPr lang="ru-RU" smtClean="0"/>
              <a:t>29.11.2017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D0BB4-DB40-4726-B461-D453A1C7C2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2345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513DE-B296-460B-B233-6565CCA913AE}" type="datetimeFigureOut">
              <a:rPr lang="ru-RU" smtClean="0"/>
              <a:t>29.11.2017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D0BB4-DB40-4726-B461-D453A1C7C224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244670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513DE-B296-460B-B233-6565CCA913AE}" type="datetimeFigureOut">
              <a:rPr lang="ru-RU" smtClean="0"/>
              <a:t>29.11.2017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D0BB4-DB40-4726-B461-D453A1C7C2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16103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513DE-B296-460B-B233-6565CCA913AE}" type="datetimeFigureOut">
              <a:rPr lang="ru-RU" smtClean="0"/>
              <a:t>29.11.2017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D0BB4-DB40-4726-B461-D453A1C7C224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51406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513DE-B296-460B-B233-6565CCA913AE}" type="datetimeFigureOut">
              <a:rPr lang="ru-RU" smtClean="0"/>
              <a:t>29.11.2017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D0BB4-DB40-4726-B461-D453A1C7C2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19360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513DE-B296-460B-B233-6565CCA913AE}" type="datetimeFigureOut">
              <a:rPr lang="ru-RU" smtClean="0"/>
              <a:t>29.11.2017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D0BB4-DB40-4726-B461-D453A1C7C2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25966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513DE-B296-460B-B233-6565CCA913AE}" type="datetimeFigureOut">
              <a:rPr lang="ru-RU" smtClean="0"/>
              <a:t>29.11.2017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D0BB4-DB40-4726-B461-D453A1C7C2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69574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513DE-B296-460B-B233-6565CCA913AE}" type="datetimeFigureOut">
              <a:rPr lang="ru-RU" smtClean="0"/>
              <a:t>29.11.2017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D0BB4-DB40-4726-B461-D453A1C7C2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26922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513DE-B296-460B-B233-6565CCA913AE}" type="datetimeFigureOut">
              <a:rPr lang="ru-RU" smtClean="0"/>
              <a:t>29.11.2017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D0BB4-DB40-4726-B461-D453A1C7C2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87958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513DE-B296-460B-B233-6565CCA913AE}" type="datetimeFigureOut">
              <a:rPr lang="ru-RU" smtClean="0"/>
              <a:t>29.11.2017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D0BB4-DB40-4726-B461-D453A1C7C2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56549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513DE-B296-460B-B233-6565CCA913AE}" type="datetimeFigureOut">
              <a:rPr lang="ru-RU" smtClean="0"/>
              <a:t>29.11.2017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D0BB4-DB40-4726-B461-D453A1C7C2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03939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513DE-B296-460B-B233-6565CCA913AE}" type="datetimeFigureOut">
              <a:rPr lang="ru-RU" smtClean="0"/>
              <a:t>29.11.2017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D0BB4-DB40-4726-B461-D453A1C7C2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0373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513DE-B296-460B-B233-6565CCA913AE}" type="datetimeFigureOut">
              <a:rPr lang="ru-RU" smtClean="0"/>
              <a:t>29.11.2017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D0BB4-DB40-4726-B461-D453A1C7C2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05763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513DE-B296-460B-B233-6565CCA913AE}" type="datetimeFigureOut">
              <a:rPr lang="ru-RU" smtClean="0"/>
              <a:t>29.11.2017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D0BB4-DB40-4726-B461-D453A1C7C2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3440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513DE-B296-460B-B233-6565CCA913AE}" type="datetimeFigureOut">
              <a:rPr lang="ru-RU" smtClean="0"/>
              <a:t>29.11.2017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D0BB4-DB40-4726-B461-D453A1C7C2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2498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C513DE-B296-460B-B233-6565CCA913AE}" type="datetimeFigureOut">
              <a:rPr lang="ru-RU" smtClean="0"/>
              <a:t>29.11.2017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8AD0BB4-DB40-4726-B461-D453A1C7C2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4466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hebalance.com/how-to-become-an-airline-pilot-282888" TargetMode="External"/><Relationship Id="rId2" Type="http://schemas.openxmlformats.org/officeDocument/2006/relationships/hyperlink" Target="https://www.thebalance.com/how-to-become-an-aircraft-mechanic-282695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www.thebalance.com/flight-attendant-526020" TargetMode="External"/><Relationship Id="rId4" Type="http://schemas.openxmlformats.org/officeDocument/2006/relationships/hyperlink" Target="https://www.thebalance.com/how-to-become-an-aircraft-dispatcher-282679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hebalance.com/top-jobs-in-fine-art-museums-1296027" TargetMode="External"/><Relationship Id="rId2" Type="http://schemas.openxmlformats.org/officeDocument/2006/relationships/hyperlink" Target="https://www.thebalance.com/building-a-career-in-architecture-524863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thebalance.com/become-an-art-appraiser-1295634" TargetMode="External"/><Relationship Id="rId5" Type="http://schemas.openxmlformats.org/officeDocument/2006/relationships/hyperlink" Target="https://www.thebalance.com/career-profile-of-visual-artist-1296127" TargetMode="External"/><Relationship Id="rId4" Type="http://schemas.openxmlformats.org/officeDocument/2006/relationships/hyperlink" Target="https://www.thebalance.com/how-to-get-a-job-as-a-music-conductor-2060782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hebalance.com/how-to-get-a-job-as-an-administrative-assistant-2060792" TargetMode="External"/><Relationship Id="rId2" Type="http://schemas.openxmlformats.org/officeDocument/2006/relationships/hyperlink" Target="https://www.thebalance.com/how-to-get-a-job-as-an-accountant-2060785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thebalance.com/a-guide-to-getting-a-job-in-fundraising-2502376" TargetMode="External"/><Relationship Id="rId5" Type="http://schemas.openxmlformats.org/officeDocument/2006/relationships/hyperlink" Target="https://www.thebalance.com/financial-advisor-careers-1286998" TargetMode="External"/><Relationship Id="rId4" Type="http://schemas.openxmlformats.org/officeDocument/2006/relationships/hyperlink" Target="https://www.thebalance.com/how-to-get-a-job-as-a-consultant-2060783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hebalance.com/web-developer-job-description-salary-and-skills-2061841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hebalance.com/doctor-career-information-526008" TargetMode="External"/><Relationship Id="rId7" Type="http://schemas.openxmlformats.org/officeDocument/2006/relationships/hyperlink" Target="https://www.thebalance.com/how-to-get-a-job-as-a-veterinarian-2060794" TargetMode="External"/><Relationship Id="rId2" Type="http://schemas.openxmlformats.org/officeDocument/2006/relationships/hyperlink" Target="https://www.thebalance.com/psychologist-526059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thebalance.com/how-to-get-a-job-in-social-work-2060793" TargetMode="External"/><Relationship Id="rId5" Type="http://schemas.openxmlformats.org/officeDocument/2006/relationships/hyperlink" Target="https://www.thebalance.com/emt-and-paramedic-526010" TargetMode="External"/><Relationship Id="rId4" Type="http://schemas.openxmlformats.org/officeDocument/2006/relationships/hyperlink" Target="https://www.thebalance.com/how-to-get-a-job-as-a-nurse-2060790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 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928926" y="1124744"/>
            <a:ext cx="272319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Airline</a:t>
            </a:r>
            <a:endParaRPr lang="ru-RU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598773" y="1988840"/>
            <a:ext cx="146226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dirty="0">
                <a:solidFill>
                  <a:srgbClr val="00B0F0"/>
                </a:solidFill>
                <a:hlinkClick r:id="rId2"/>
              </a:rPr>
              <a:t>Mechanic</a:t>
            </a:r>
            <a:endParaRPr lang="ru-RU" sz="2400" dirty="0">
              <a:solidFill>
                <a:srgbClr val="00B0F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347864" y="2658115"/>
            <a:ext cx="172819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hlinkClick r:id="rId3"/>
              </a:rPr>
              <a:t>Pilot</a:t>
            </a:r>
            <a:endParaRPr lang="ru-RU" sz="24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3626024" y="3216925"/>
            <a:ext cx="165141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dirty="0">
                <a:hlinkClick r:id="rId4"/>
              </a:rPr>
              <a:t>Dispatcher</a:t>
            </a:r>
            <a:endParaRPr lang="ru-RU" sz="24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3319273" y="3775735"/>
            <a:ext cx="243111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dirty="0">
                <a:hlinkClick r:id="rId5"/>
              </a:rPr>
              <a:t>Flight Attendant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1" grpId="0"/>
      <p:bldP spid="1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-1714544" y="4071942"/>
            <a:ext cx="6486548" cy="3281370"/>
          </a:xfrm>
        </p:spPr>
        <p:txBody>
          <a:bodyPr>
            <a:normAutofit/>
          </a:bodyPr>
          <a:lstStyle/>
          <a:p>
            <a:r>
              <a:rPr lang="en-US" dirty="0" smtClean="0"/>
              <a:t>                                         </a:t>
            </a:r>
            <a:endParaRPr lang="ru-RU" dirty="0" smtClean="0"/>
          </a:p>
          <a:p>
            <a:r>
              <a:rPr lang="en-US" dirty="0" smtClean="0"/>
              <a:t>                                     </a:t>
            </a:r>
            <a:endParaRPr lang="ru-RU" dirty="0"/>
          </a:p>
          <a:p>
            <a:endParaRPr lang="ru-RU" dirty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714348" y="2071679"/>
            <a:ext cx="7715304" cy="4286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428860" y="1928802"/>
            <a:ext cx="407196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Architecture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928926" y="2428868"/>
            <a:ext cx="30003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Museum Jobs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643306" y="2928934"/>
            <a:ext cx="178221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Music Conductor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711548" y="3774048"/>
            <a:ext cx="164307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hlinkClick r:id="rId5"/>
              </a:rPr>
              <a:t> 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Artist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286116" y="4143380"/>
            <a:ext cx="251002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hlinkClick r:id="rId6"/>
              </a:rPr>
              <a:t>    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Art Appraiser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607587" y="4550742"/>
            <a:ext cx="16430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          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851920" y="1203034"/>
            <a:ext cx="164877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Art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0" grpId="0"/>
      <p:bldP spid="15" grpId="0"/>
      <p:bldP spid="16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910952"/>
          </a:xfrm>
        </p:spPr>
        <p:txBody>
          <a:bodyPr>
            <a:normAutofit fontScale="25000" lnSpcReduction="20000"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sz="9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9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/>
              <a:t>                                                  </a:t>
            </a:r>
            <a:endParaRPr lang="ru-RU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707904" y="1124744"/>
            <a:ext cx="2475358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Bussiness</a:t>
            </a:r>
            <a:endParaRPr lang="ru-RU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144722" y="1894185"/>
            <a:ext cx="160172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Accountant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528561" y="2469095"/>
            <a:ext cx="496385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dirty="0">
                <a:hlinkClick r:id="rId3"/>
              </a:rPr>
              <a:t>Administrative Assistant/Secretary</a:t>
            </a:r>
            <a:endParaRPr lang="ru-RU" sz="24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3973182" y="3244334"/>
            <a:ext cx="196697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Consultant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275857" y="3834907"/>
            <a:ext cx="313323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Financial Advisor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4145519" y="4663779"/>
            <a:ext cx="150073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Fundraiser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9" grpId="0"/>
      <p:bldP spid="11" grpId="0"/>
      <p:bldP spid="15" grpId="0"/>
      <p:bldP spid="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635896" y="908720"/>
            <a:ext cx="162576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Media</a:t>
            </a:r>
            <a:endParaRPr lang="ru-RU" sz="44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419871" y="1673278"/>
            <a:ext cx="258377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Book Publishing</a:t>
            </a:r>
            <a:endParaRPr lang="ru-RU" sz="2400" dirty="0">
              <a:solidFill>
                <a:schemeClr val="accent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419871" y="2354157"/>
            <a:ext cx="243122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Web Developer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275856" y="3035036"/>
            <a:ext cx="264796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Painter</a:t>
            </a:r>
            <a:endParaRPr lang="ru-RU" sz="24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059833" y="3655367"/>
            <a:ext cx="279126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Writer/Editor</a:t>
            </a:r>
            <a:endParaRPr lang="ru-RU" sz="24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187620" y="4385015"/>
            <a:ext cx="279126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Director</a:t>
            </a:r>
            <a:endParaRPr lang="ru-RU" sz="24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10" grpId="0"/>
      <p:bldP spid="11" grpId="0"/>
      <p:bldP spid="14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dirty="0" smtClean="0">
              <a:hlinkClick r:id="rId2"/>
            </a:endParaRPr>
          </a:p>
          <a:p>
            <a:endParaRPr lang="en-US" dirty="0">
              <a:hlinkClick r:id="rId2"/>
            </a:endParaRPr>
          </a:p>
          <a:p>
            <a:endParaRPr lang="en-US" dirty="0" smtClean="0">
              <a:hlinkClick r:id="rId2"/>
            </a:endParaRPr>
          </a:p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987824" y="1196752"/>
            <a:ext cx="279126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Medical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995936" y="1963468"/>
            <a:ext cx="103445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Doctor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851918" y="2493519"/>
            <a:ext cx="165618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     Nurse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508103" y="3655367"/>
            <a:ext cx="165618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995936" y="3186017"/>
            <a:ext cx="149425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Paramedic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915176" y="3674468"/>
            <a:ext cx="175721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Psychologist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778568" y="4162919"/>
            <a:ext cx="193860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Social Worker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852245" y="4651370"/>
            <a:ext cx="16862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Veterinarian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9" grpId="0"/>
      <p:bldP spid="11" grpId="0"/>
      <p:bldP spid="13" grpId="0"/>
      <p:bldP spid="15" grpId="0"/>
      <p:bldP spid="17" grpId="0"/>
    </p:bld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66</TotalTime>
  <Words>48</Words>
  <Application>Microsoft Office PowerPoint</Application>
  <PresentationFormat>Экран (4:3)</PresentationFormat>
  <Paragraphs>43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Times New Roman</vt:lpstr>
      <vt:lpstr>Trebuchet MS</vt:lpstr>
      <vt:lpstr>Wingdings 3</vt:lpstr>
      <vt:lpstr>Грань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Airline</dc:title>
  <dc:creator>Пользователь Windows</dc:creator>
  <cp:lastModifiedBy>user</cp:lastModifiedBy>
  <cp:revision>9</cp:revision>
  <dcterms:created xsi:type="dcterms:W3CDTF">2017-11-29T07:42:02Z</dcterms:created>
  <dcterms:modified xsi:type="dcterms:W3CDTF">2017-11-29T10:08:52Z</dcterms:modified>
</cp:coreProperties>
</file>